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theme/theme8.xml" ContentType="application/vnd.openxmlformats-officedocument.theme+xml"/>
  <Override PartName="/ppt/slideLayouts/slideLayout20.xml" ContentType="application/vnd.openxmlformats-officedocument.presentationml.slideLayout+xml"/>
  <Override PartName="/ppt/theme/theme9.xml" ContentType="application/vnd.openxmlformats-officedocument.theme+xml"/>
  <Override PartName="/ppt/slideLayouts/slideLayout21.xml" ContentType="application/vnd.openxmlformats-officedocument.presentationml.slideLayout+xml"/>
  <Override PartName="/ppt/theme/theme10.xml" ContentType="application/vnd.openxmlformats-officedocument.theme+xml"/>
  <Override PartName="/ppt/slideLayouts/slideLayout22.xml" ContentType="application/vnd.openxmlformats-officedocument.presentationml.slideLayout+xml"/>
  <Override PartName="/ppt/theme/theme11.xml" ContentType="application/vnd.openxmlformats-officedocument.theme+xml"/>
  <Override PartName="/ppt/slideLayouts/slideLayout23.xml" ContentType="application/vnd.openxmlformats-officedocument.presentationml.slideLayout+xml"/>
  <Override PartName="/ppt/theme/theme12.xml" ContentType="application/vnd.openxmlformats-officedocument.theme+xml"/>
  <Override PartName="/ppt/slideLayouts/slideLayout24.xml" ContentType="application/vnd.openxmlformats-officedocument.presentationml.slideLayout+xml"/>
  <Override PartName="/ppt/theme/theme13.xml" ContentType="application/vnd.openxmlformats-officedocument.theme+xml"/>
  <Override PartName="/ppt/slideLayouts/slideLayout25.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82" r:id="rId4"/>
    <p:sldMasterId id="2147483684" r:id="rId5"/>
    <p:sldMasterId id="2147483689" r:id="rId6"/>
    <p:sldMasterId id="2147483705" r:id="rId7"/>
    <p:sldMasterId id="2147483712" r:id="rId8"/>
    <p:sldMasterId id="2147483714" r:id="rId9"/>
    <p:sldMasterId id="2147483721" r:id="rId10"/>
    <p:sldMasterId id="2147483726" r:id="rId11"/>
    <p:sldMasterId id="2147483730" r:id="rId12"/>
    <p:sldMasterId id="2147483733" r:id="rId13"/>
    <p:sldMasterId id="2147483735" r:id="rId14"/>
  </p:sldMasterIdLst>
  <p:notesMasterIdLst>
    <p:notesMasterId r:id="rId71"/>
  </p:notesMasterIdLst>
  <p:sldIdLst>
    <p:sldId id="256" r:id="rId15"/>
    <p:sldId id="289" r:id="rId16"/>
    <p:sldId id="306" r:id="rId17"/>
    <p:sldId id="467" r:id="rId18"/>
    <p:sldId id="454" r:id="rId19"/>
    <p:sldId id="407" r:id="rId20"/>
    <p:sldId id="468" r:id="rId21"/>
    <p:sldId id="469" r:id="rId22"/>
    <p:sldId id="438" r:id="rId23"/>
    <p:sldId id="463" r:id="rId24"/>
    <p:sldId id="453" r:id="rId25"/>
    <p:sldId id="470" r:id="rId26"/>
    <p:sldId id="311" r:id="rId27"/>
    <p:sldId id="423" r:id="rId28"/>
    <p:sldId id="424" r:id="rId29"/>
    <p:sldId id="315" r:id="rId30"/>
    <p:sldId id="425" r:id="rId31"/>
    <p:sldId id="349" r:id="rId32"/>
    <p:sldId id="471" r:id="rId33"/>
    <p:sldId id="316" r:id="rId34"/>
    <p:sldId id="426" r:id="rId35"/>
    <p:sldId id="301" r:id="rId36"/>
    <p:sldId id="449" r:id="rId37"/>
    <p:sldId id="353" r:id="rId38"/>
    <p:sldId id="427" r:id="rId39"/>
    <p:sldId id="472" r:id="rId40"/>
    <p:sldId id="428" r:id="rId41"/>
    <p:sldId id="410" r:id="rId42"/>
    <p:sldId id="473" r:id="rId43"/>
    <p:sldId id="429" r:id="rId44"/>
    <p:sldId id="372" r:id="rId45"/>
    <p:sldId id="465" r:id="rId46"/>
    <p:sldId id="418" r:id="rId47"/>
    <p:sldId id="419" r:id="rId48"/>
    <p:sldId id="411" r:id="rId49"/>
    <p:sldId id="412" r:id="rId50"/>
    <p:sldId id="365" r:id="rId51"/>
    <p:sldId id="373" r:id="rId52"/>
    <p:sldId id="474" r:id="rId53"/>
    <p:sldId id="450" r:id="rId54"/>
    <p:sldId id="413" r:id="rId55"/>
    <p:sldId id="478" r:id="rId56"/>
    <p:sldId id="475" r:id="rId57"/>
    <p:sldId id="381" r:id="rId58"/>
    <p:sldId id="430" r:id="rId59"/>
    <p:sldId id="382" r:id="rId60"/>
    <p:sldId id="456" r:id="rId61"/>
    <p:sldId id="457" r:id="rId62"/>
    <p:sldId id="432" r:id="rId63"/>
    <p:sldId id="433" r:id="rId64"/>
    <p:sldId id="434" r:id="rId65"/>
    <p:sldId id="445" r:id="rId66"/>
    <p:sldId id="448" r:id="rId67"/>
    <p:sldId id="476" r:id="rId68"/>
    <p:sldId id="327" r:id="rId69"/>
    <p:sldId id="458" r:id="rId70"/>
  </p:sldIdLst>
  <p:sldSz cx="9144000" cy="6858000" type="screen4x3"/>
  <p:notesSz cx="7077075" cy="9051925"/>
  <p:custDataLst>
    <p:tags r:id="rId7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6525"/>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100" d="100"/>
          <a:sy n="100" d="100"/>
        </p:scale>
        <p:origin x="-132" y="-2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66733" cy="45259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7" y="0"/>
            <a:ext cx="3066733" cy="452596"/>
          </a:xfrm>
          <a:prstGeom prst="rect">
            <a:avLst/>
          </a:prstGeom>
        </p:spPr>
        <p:txBody>
          <a:bodyPr vert="horz" lIns="91440" tIns="45720" rIns="91440" bIns="45720" rtlCol="0"/>
          <a:lstStyle>
            <a:lvl1pPr algn="r">
              <a:defRPr sz="1200"/>
            </a:lvl1pPr>
          </a:lstStyle>
          <a:p>
            <a:fld id="{059AE85F-D73C-4206-8FF6-0959C8627238}" type="datetimeFigureOut">
              <a:rPr lang="en-US" smtClean="0"/>
              <a:pPr/>
              <a:t>11/27/2012</a:t>
            </a:fld>
            <a:endParaRPr lang="en-US"/>
          </a:p>
        </p:txBody>
      </p:sp>
      <p:sp>
        <p:nvSpPr>
          <p:cNvPr id="4" name="Slide Image Placeholder 3"/>
          <p:cNvSpPr>
            <a:spLocks noGrp="1" noRot="1" noChangeAspect="1"/>
          </p:cNvSpPr>
          <p:nvPr>
            <p:ph type="sldImg" idx="2"/>
          </p:nvPr>
        </p:nvSpPr>
        <p:spPr>
          <a:xfrm>
            <a:off x="1274763" y="677863"/>
            <a:ext cx="4527550" cy="3395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299665"/>
            <a:ext cx="5661660" cy="40733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597761"/>
            <a:ext cx="3066733" cy="45259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7" y="8597761"/>
            <a:ext cx="3066733" cy="452596"/>
          </a:xfrm>
          <a:prstGeom prst="rect">
            <a:avLst/>
          </a:prstGeom>
        </p:spPr>
        <p:txBody>
          <a:bodyPr vert="horz" lIns="91440" tIns="45720" rIns="91440" bIns="45720" rtlCol="0" anchor="b"/>
          <a:lstStyle>
            <a:lvl1pPr algn="r">
              <a:defRPr sz="1200"/>
            </a:lvl1pPr>
          </a:lstStyle>
          <a:p>
            <a:fld id="{797022CC-736F-432C-9C23-CBF1DDF192BD}" type="slidenum">
              <a:rPr lang="en-US" smtClean="0"/>
              <a:pPr/>
              <a:t>‹#›</a:t>
            </a:fld>
            <a:endParaRPr lang="en-US"/>
          </a:p>
        </p:txBody>
      </p:sp>
    </p:spTree>
    <p:extLst>
      <p:ext uri="{BB962C8B-B14F-4D97-AF65-F5344CB8AC3E}">
        <p14:creationId xmlns:p14="http://schemas.microsoft.com/office/powerpoint/2010/main" val="2975569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E14529-1493-461A-B599-6AE806AA1D5E}"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E14529-1493-461A-B599-6AE806AA1D5E}" type="slidenum">
              <a:rPr lang="en-US" smtClean="0">
                <a:solidFill>
                  <a:prstClr val="black"/>
                </a:solidFill>
              </a:rPr>
              <a:pPr/>
              <a:t>8</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362200"/>
            <a:ext cx="7772400" cy="1470025"/>
          </a:xfrm>
        </p:spPr>
        <p:txBody>
          <a:bodyPr/>
          <a:lstStyle>
            <a:lvl1pPr>
              <a:defRPr>
                <a:solidFill>
                  <a:schemeClr val="tx1">
                    <a:lumMod val="65000"/>
                    <a:lumOff val="35000"/>
                  </a:schemeClr>
                </a:solidFill>
                <a:latin typeface="Georgia"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981200" y="4038600"/>
            <a:ext cx="5943600" cy="1752600"/>
          </a:xfrm>
        </p:spPr>
        <p:txBody>
          <a:bodyPr/>
          <a:lstStyle>
            <a:lvl1pPr marL="0" indent="0" algn="ctr">
              <a:buNone/>
              <a:defRPr>
                <a:solidFill>
                  <a:schemeClr val="tx1">
                    <a:tint val="75000"/>
                  </a:schemeClr>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A2258F6-311B-41A8-8F55-9088CFE792A8}"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497BCC-0CA5-4234-ACCC-00F9B0DE4F3D}" type="slidenum">
              <a:rPr lang="en-US" smtClean="0"/>
              <a:pPr/>
              <a:t>‹#›</a:t>
            </a:fld>
            <a:endParaRPr lang="en-US"/>
          </a:p>
        </p:txBody>
      </p:sp>
      <p:pic>
        <p:nvPicPr>
          <p:cNvPr id="7" name="Picture 6" descr="logo_web.gif"/>
          <p:cNvPicPr>
            <a:picLocks noChangeAspect="1"/>
          </p:cNvPicPr>
          <p:nvPr userDrawn="1"/>
        </p:nvPicPr>
        <p:blipFill>
          <a:blip r:embed="rId2" cstate="print"/>
          <a:stretch>
            <a:fillRect/>
          </a:stretch>
        </p:blipFill>
        <p:spPr>
          <a:xfrm>
            <a:off x="2438400" y="228600"/>
            <a:ext cx="4724400" cy="196725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2258F6-311B-41A8-8F55-9088CFE792A8}"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97BCC-0CA5-4234-ACCC-00F9B0DE4F3D}" type="slidenum">
              <a:rPr lang="en-US" smtClean="0"/>
              <a:pPr/>
              <a:t>‹#›</a:t>
            </a:fld>
            <a:endParaRPr lang="en-US"/>
          </a:p>
        </p:txBody>
      </p:sp>
      <p:pic>
        <p:nvPicPr>
          <p:cNvPr id="7" name="Picture 6" descr="logo_web.gif"/>
          <p:cNvPicPr>
            <a:picLocks noChangeAspect="1"/>
          </p:cNvPicPr>
          <p:nvPr userDrawn="1"/>
        </p:nvPicPr>
        <p:blipFill>
          <a:blip r:embed="rId2" cstate="print"/>
          <a:stretch>
            <a:fillRect/>
          </a:stretch>
        </p:blipFill>
        <p:spPr>
          <a:xfrm>
            <a:off x="7086600" y="6019800"/>
            <a:ext cx="1645804" cy="68531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2258F6-311B-41A8-8F55-9088CFE792A8}"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97BCC-0CA5-4234-ACCC-00F9B0DE4F3D}" type="slidenum">
              <a:rPr lang="en-US" smtClean="0"/>
              <a:pPr/>
              <a:t>‹#›</a:t>
            </a:fld>
            <a:endParaRPr lang="en-US"/>
          </a:p>
        </p:txBody>
      </p:sp>
      <p:pic>
        <p:nvPicPr>
          <p:cNvPr id="7" name="Picture 6" descr="logo_web.gif"/>
          <p:cNvPicPr>
            <a:picLocks noChangeAspect="1"/>
          </p:cNvPicPr>
          <p:nvPr userDrawn="1"/>
        </p:nvPicPr>
        <p:blipFill>
          <a:blip r:embed="rId2" cstate="print"/>
          <a:stretch>
            <a:fillRect/>
          </a:stretch>
        </p:blipFill>
        <p:spPr>
          <a:xfrm>
            <a:off x="7086600" y="6019800"/>
            <a:ext cx="1645804" cy="685319"/>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2258F6-311B-41A8-8F55-9088CFE792A8}" type="datetimeFigureOut">
              <a:rPr lang="en-US" smtClean="0">
                <a:solidFill>
                  <a:prstClr val="black">
                    <a:tint val="75000"/>
                  </a:prstClr>
                </a:solidFill>
              </a:rPr>
              <a:pPr/>
              <a:t>11/27/2012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497BCC-0CA5-4234-ACCC-00F9B0DE4F3D}" type="slidenum">
              <a:rPr lang="en-US" smtClean="0">
                <a:solidFill>
                  <a:prstClr val="black">
                    <a:tint val="75000"/>
                  </a:prstClr>
                </a:solidFill>
              </a:rPr>
              <a:pPr/>
              <a:t>‹#›</a:t>
            </a:fld>
            <a:endParaRPr lang="en-US">
              <a:solidFill>
                <a:prstClr val="black">
                  <a:tint val="75000"/>
                </a:prstClr>
              </a:solidFill>
            </a:endParaRPr>
          </a:p>
        </p:txBody>
      </p:sp>
      <p:pic>
        <p:nvPicPr>
          <p:cNvPr id="7" name="Picture 6" descr="logo_web.gif"/>
          <p:cNvPicPr>
            <a:picLocks noChangeAspect="1"/>
          </p:cNvPicPr>
          <p:nvPr userDrawn="1"/>
        </p:nvPicPr>
        <p:blipFill>
          <a:blip r:embed="rId2" cstate="print"/>
          <a:stretch>
            <a:fillRect/>
          </a:stretch>
        </p:blipFill>
        <p:spPr>
          <a:xfrm>
            <a:off x="7086600" y="6019800"/>
            <a:ext cx="1645804" cy="685319"/>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2258F6-311B-41A8-8F55-9088CFE792A8}" type="datetimeFigureOut">
              <a:rPr lang="en-US" smtClean="0">
                <a:solidFill>
                  <a:prstClr val="black">
                    <a:tint val="75000"/>
                  </a:prstClr>
                </a:solidFill>
              </a:rPr>
              <a:pPr/>
              <a:t>11/27/2012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497BCC-0CA5-4234-ACCC-00F9B0DE4F3D}" type="slidenum">
              <a:rPr lang="en-US" smtClean="0">
                <a:solidFill>
                  <a:prstClr val="black">
                    <a:tint val="75000"/>
                  </a:prstClr>
                </a:solidFill>
              </a:rPr>
              <a:pPr/>
              <a:t>‹#›</a:t>
            </a:fld>
            <a:endParaRPr lang="en-US">
              <a:solidFill>
                <a:prstClr val="black">
                  <a:tint val="75000"/>
                </a:prstClr>
              </a:solidFill>
            </a:endParaRPr>
          </a:p>
        </p:txBody>
      </p:sp>
      <p:pic>
        <p:nvPicPr>
          <p:cNvPr id="7" name="Picture 6" descr="logo_web.gif"/>
          <p:cNvPicPr>
            <a:picLocks noChangeAspect="1"/>
          </p:cNvPicPr>
          <p:nvPr userDrawn="1"/>
        </p:nvPicPr>
        <p:blipFill>
          <a:blip r:embed="rId2" cstate="print"/>
          <a:stretch>
            <a:fillRect/>
          </a:stretch>
        </p:blipFill>
        <p:spPr>
          <a:xfrm>
            <a:off x="7086600" y="6019800"/>
            <a:ext cx="1645804" cy="68531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2258F6-311B-41A8-8F55-9088CFE792A8}" type="datetimeFigureOut">
              <a:rPr lang="en-US" smtClean="0">
                <a:solidFill>
                  <a:prstClr val="black">
                    <a:tint val="75000"/>
                  </a:prstClr>
                </a:solidFill>
              </a:rPr>
              <a:pPr/>
              <a:t>11/27/2012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497BCC-0CA5-4234-ACCC-00F9B0DE4F3D}" type="slidenum">
              <a:rPr lang="en-US" smtClean="0">
                <a:solidFill>
                  <a:prstClr val="black">
                    <a:tint val="75000"/>
                  </a:prstClr>
                </a:solidFill>
              </a:rPr>
              <a:pPr/>
              <a:t>‹#›</a:t>
            </a:fld>
            <a:endParaRPr lang="en-US">
              <a:solidFill>
                <a:prstClr val="black">
                  <a:tint val="75000"/>
                </a:prstClr>
              </a:solidFill>
            </a:endParaRPr>
          </a:p>
        </p:txBody>
      </p:sp>
      <p:pic>
        <p:nvPicPr>
          <p:cNvPr id="7" name="Picture 6" descr="logo_web.gif"/>
          <p:cNvPicPr>
            <a:picLocks noChangeAspect="1"/>
          </p:cNvPicPr>
          <p:nvPr userDrawn="1"/>
        </p:nvPicPr>
        <p:blipFill>
          <a:blip r:embed="rId2" cstate="print"/>
          <a:stretch>
            <a:fillRect/>
          </a:stretch>
        </p:blipFill>
        <p:spPr>
          <a:xfrm>
            <a:off x="7086600" y="6019800"/>
            <a:ext cx="1645804" cy="685319"/>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2258F6-311B-41A8-8F55-9088CFE792A8}" type="datetimeFigureOut">
              <a:rPr lang="en-US" smtClean="0">
                <a:solidFill>
                  <a:prstClr val="black">
                    <a:tint val="75000"/>
                  </a:prstClr>
                </a:solidFill>
              </a:rPr>
              <a:pPr/>
              <a:t>11/27/2012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497BCC-0CA5-4234-ACCC-00F9B0DE4F3D}" type="slidenum">
              <a:rPr lang="en-US" smtClean="0">
                <a:solidFill>
                  <a:prstClr val="black">
                    <a:tint val="75000"/>
                  </a:prstClr>
                </a:solidFill>
              </a:rPr>
              <a:pPr/>
              <a:t>‹#›</a:t>
            </a:fld>
            <a:endParaRPr lang="en-US">
              <a:solidFill>
                <a:prstClr val="black">
                  <a:tint val="75000"/>
                </a:prstClr>
              </a:solidFill>
            </a:endParaRPr>
          </a:p>
        </p:txBody>
      </p:sp>
      <p:pic>
        <p:nvPicPr>
          <p:cNvPr id="7" name="Picture 6" descr="logo_web.gif"/>
          <p:cNvPicPr>
            <a:picLocks noChangeAspect="1"/>
          </p:cNvPicPr>
          <p:nvPr userDrawn="1"/>
        </p:nvPicPr>
        <p:blipFill>
          <a:blip r:embed="rId2" cstate="print"/>
          <a:stretch>
            <a:fillRect/>
          </a:stretch>
        </p:blipFill>
        <p:spPr>
          <a:xfrm>
            <a:off x="7086600" y="6019800"/>
            <a:ext cx="1645804" cy="685319"/>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2258F6-311B-41A8-8F55-9088CFE792A8}" type="datetimeFigureOut">
              <a:rPr lang="en-US" smtClean="0">
                <a:solidFill>
                  <a:prstClr val="black">
                    <a:tint val="75000"/>
                  </a:prstClr>
                </a:solidFill>
              </a:rPr>
              <a:pPr/>
              <a:t>11/27/2012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497BCC-0CA5-4234-ACCC-00F9B0DE4F3D}" type="slidenum">
              <a:rPr lang="en-US" smtClean="0">
                <a:solidFill>
                  <a:prstClr val="black">
                    <a:tint val="75000"/>
                  </a:prstClr>
                </a:solidFill>
              </a:rPr>
              <a:pPr/>
              <a:t>‹#›</a:t>
            </a:fld>
            <a:endParaRPr lang="en-US">
              <a:solidFill>
                <a:prstClr val="black">
                  <a:tint val="75000"/>
                </a:prstClr>
              </a:solidFill>
            </a:endParaRPr>
          </a:p>
        </p:txBody>
      </p:sp>
      <p:pic>
        <p:nvPicPr>
          <p:cNvPr id="7" name="Picture 6" descr="logo_web.gif"/>
          <p:cNvPicPr>
            <a:picLocks noChangeAspect="1"/>
          </p:cNvPicPr>
          <p:nvPr userDrawn="1"/>
        </p:nvPicPr>
        <p:blipFill>
          <a:blip r:embed="rId2" cstate="print"/>
          <a:stretch>
            <a:fillRect/>
          </a:stretch>
        </p:blipFill>
        <p:spPr>
          <a:xfrm>
            <a:off x="7086600" y="6019800"/>
            <a:ext cx="1645804" cy="685319"/>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2258F6-311B-41A8-8F55-9088CFE792A8}" type="datetimeFigureOut">
              <a:rPr lang="en-US" smtClean="0"/>
              <a:pPr/>
              <a:t>11/27/2012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497BCC-0CA5-4234-ACCC-00F9B0DE4F3D}" type="slidenum">
              <a:rPr lang="en-US" smtClean="0"/>
              <a:pPr/>
              <a:t>‹#›</a:t>
            </a:fld>
            <a:endParaRPr lang="en-US"/>
          </a:p>
        </p:txBody>
      </p:sp>
      <p:pic>
        <p:nvPicPr>
          <p:cNvPr id="5" name="Picture 4" descr="logo_web.gif"/>
          <p:cNvPicPr>
            <a:picLocks noChangeAspect="1"/>
          </p:cNvPicPr>
          <p:nvPr userDrawn="1"/>
        </p:nvPicPr>
        <p:blipFill>
          <a:blip r:embed="rId2" cstate="print"/>
          <a:stretch>
            <a:fillRect/>
          </a:stretch>
        </p:blipFill>
        <p:spPr>
          <a:xfrm>
            <a:off x="7086600" y="6019800"/>
            <a:ext cx="1645804" cy="685319"/>
          </a:xfrm>
          <a:prstGeom prst="rect">
            <a:avLst/>
          </a:prstGeom>
        </p:spPr>
      </p:pic>
    </p:spTree>
    <p:extLst>
      <p:ext uri="{BB962C8B-B14F-4D97-AF65-F5344CB8AC3E}">
        <p14:creationId xmlns:p14="http://schemas.microsoft.com/office/powerpoint/2010/main" val="2114647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2258F6-311B-41A8-8F55-9088CFE792A8}" type="datetimeFigureOut">
              <a:rPr lang="en-US" smtClean="0">
                <a:solidFill>
                  <a:prstClr val="black">
                    <a:tint val="75000"/>
                  </a:prstClr>
                </a:solidFill>
              </a:rPr>
              <a:pPr/>
              <a:t>11/27/2012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C497BCC-0CA5-4234-ACCC-00F9B0DE4F3D}" type="slidenum">
              <a:rPr lang="en-US" smtClean="0">
                <a:solidFill>
                  <a:prstClr val="black">
                    <a:tint val="75000"/>
                  </a:prstClr>
                </a:solidFill>
              </a:rPr>
              <a:pPr/>
              <a:t>‹#›</a:t>
            </a:fld>
            <a:endParaRPr lang="en-US">
              <a:solidFill>
                <a:prstClr val="black">
                  <a:tint val="75000"/>
                </a:prstClr>
              </a:solidFill>
            </a:endParaRPr>
          </a:p>
        </p:txBody>
      </p:sp>
      <p:pic>
        <p:nvPicPr>
          <p:cNvPr id="5" name="Picture 4" descr="logo_web.gif"/>
          <p:cNvPicPr>
            <a:picLocks noChangeAspect="1"/>
          </p:cNvPicPr>
          <p:nvPr userDrawn="1"/>
        </p:nvPicPr>
        <p:blipFill>
          <a:blip r:embed="rId2" cstate="print"/>
          <a:stretch>
            <a:fillRect/>
          </a:stretch>
        </p:blipFill>
        <p:spPr>
          <a:xfrm>
            <a:off x="7086600" y="6019800"/>
            <a:ext cx="1645804" cy="68531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2258F6-311B-41A8-8F55-9088CFE792A8}"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97BCC-0CA5-4234-ACCC-00F9B0DE4F3D}" type="slidenum">
              <a:rPr lang="en-US" smtClean="0"/>
              <a:pPr/>
              <a:t>‹#›</a:t>
            </a:fld>
            <a:endParaRPr lang="en-US"/>
          </a:p>
        </p:txBody>
      </p:sp>
      <p:pic>
        <p:nvPicPr>
          <p:cNvPr id="7" name="Picture 6" descr="logo_web.gif"/>
          <p:cNvPicPr>
            <a:picLocks noChangeAspect="1"/>
          </p:cNvPicPr>
          <p:nvPr userDrawn="1"/>
        </p:nvPicPr>
        <p:blipFill>
          <a:blip r:embed="rId2" cstate="print"/>
          <a:stretch>
            <a:fillRect/>
          </a:stretch>
        </p:blipFill>
        <p:spPr>
          <a:xfrm>
            <a:off x="7086600" y="6019800"/>
            <a:ext cx="1645804" cy="685319"/>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2258F6-311B-41A8-8F55-9088CFE792A8}" type="datetimeFigureOut">
              <a:rPr lang="en-US" smtClean="0">
                <a:solidFill>
                  <a:prstClr val="black">
                    <a:tint val="75000"/>
                  </a:prstClr>
                </a:solidFill>
              </a:rPr>
              <a:pPr/>
              <a:t>11/27/2012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C497BCC-0CA5-4234-ACCC-00F9B0DE4F3D}" type="slidenum">
              <a:rPr lang="en-US" smtClean="0">
                <a:solidFill>
                  <a:prstClr val="black">
                    <a:tint val="75000"/>
                  </a:prstClr>
                </a:solidFill>
              </a:rPr>
              <a:pPr/>
              <a:t>‹#›</a:t>
            </a:fld>
            <a:endParaRPr lang="en-US">
              <a:solidFill>
                <a:prstClr val="black">
                  <a:tint val="75000"/>
                </a:prstClr>
              </a:solidFill>
            </a:endParaRPr>
          </a:p>
        </p:txBody>
      </p:sp>
      <p:pic>
        <p:nvPicPr>
          <p:cNvPr id="5" name="Picture 4" descr="logo_web.gif"/>
          <p:cNvPicPr>
            <a:picLocks noChangeAspect="1"/>
          </p:cNvPicPr>
          <p:nvPr userDrawn="1"/>
        </p:nvPicPr>
        <p:blipFill>
          <a:blip r:embed="rId2" cstate="print"/>
          <a:stretch>
            <a:fillRect/>
          </a:stretch>
        </p:blipFill>
        <p:spPr>
          <a:xfrm>
            <a:off x="7086600" y="6019800"/>
            <a:ext cx="1645804" cy="685319"/>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2258F6-311B-41A8-8F55-9088CFE792A8}" type="datetimeFigureOut">
              <a:rPr lang="en-US" smtClean="0">
                <a:solidFill>
                  <a:prstClr val="black">
                    <a:tint val="75000"/>
                  </a:prstClr>
                </a:solidFill>
              </a:rPr>
              <a:pPr/>
              <a:t>11/27/2012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C497BCC-0CA5-4234-ACCC-00F9B0DE4F3D}" type="slidenum">
              <a:rPr lang="en-US" smtClean="0">
                <a:solidFill>
                  <a:prstClr val="black">
                    <a:tint val="75000"/>
                  </a:prstClr>
                </a:solidFill>
              </a:rPr>
              <a:pPr/>
              <a:t>‹#›</a:t>
            </a:fld>
            <a:endParaRPr lang="en-US">
              <a:solidFill>
                <a:prstClr val="black">
                  <a:tint val="75000"/>
                </a:prstClr>
              </a:solidFill>
            </a:endParaRPr>
          </a:p>
        </p:txBody>
      </p:sp>
      <p:pic>
        <p:nvPicPr>
          <p:cNvPr id="5" name="Picture 4" descr="logo_web.gif"/>
          <p:cNvPicPr>
            <a:picLocks noChangeAspect="1"/>
          </p:cNvPicPr>
          <p:nvPr userDrawn="1"/>
        </p:nvPicPr>
        <p:blipFill>
          <a:blip r:embed="rId2" cstate="print"/>
          <a:stretch>
            <a:fillRect/>
          </a:stretch>
        </p:blipFill>
        <p:spPr>
          <a:xfrm>
            <a:off x="7086600" y="6019800"/>
            <a:ext cx="1645804" cy="685319"/>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2258F6-311B-41A8-8F55-9088CFE792A8}" type="datetimeFigureOut">
              <a:rPr lang="en-US" smtClean="0">
                <a:solidFill>
                  <a:prstClr val="black">
                    <a:tint val="75000"/>
                  </a:prstClr>
                </a:solidFill>
              </a:rPr>
              <a:pPr/>
              <a:t>11/27/2012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C497BCC-0CA5-4234-ACCC-00F9B0DE4F3D}" type="slidenum">
              <a:rPr lang="en-US" smtClean="0">
                <a:solidFill>
                  <a:prstClr val="black">
                    <a:tint val="75000"/>
                  </a:prstClr>
                </a:solidFill>
              </a:rPr>
              <a:pPr/>
              <a:t>‹#›</a:t>
            </a:fld>
            <a:endParaRPr lang="en-US">
              <a:solidFill>
                <a:prstClr val="black">
                  <a:tint val="75000"/>
                </a:prstClr>
              </a:solidFill>
            </a:endParaRPr>
          </a:p>
        </p:txBody>
      </p:sp>
      <p:pic>
        <p:nvPicPr>
          <p:cNvPr id="5" name="Picture 4" descr="logo_web.gif"/>
          <p:cNvPicPr>
            <a:picLocks noChangeAspect="1"/>
          </p:cNvPicPr>
          <p:nvPr userDrawn="1"/>
        </p:nvPicPr>
        <p:blipFill>
          <a:blip r:embed="rId2" cstate="print"/>
          <a:stretch>
            <a:fillRect/>
          </a:stretch>
        </p:blipFill>
        <p:spPr>
          <a:xfrm>
            <a:off x="7086600" y="6019800"/>
            <a:ext cx="1645804" cy="685319"/>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2258F6-311B-41A8-8F55-9088CFE792A8}" type="datetimeFigureOut">
              <a:rPr lang="en-US" smtClean="0">
                <a:solidFill>
                  <a:prstClr val="black">
                    <a:tint val="75000"/>
                  </a:prstClr>
                </a:solidFill>
              </a:rPr>
              <a:pPr/>
              <a:t>11/27/2012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C497BCC-0CA5-4234-ACCC-00F9B0DE4F3D}" type="slidenum">
              <a:rPr lang="en-US" smtClean="0">
                <a:solidFill>
                  <a:prstClr val="black">
                    <a:tint val="75000"/>
                  </a:prstClr>
                </a:solidFill>
              </a:rPr>
              <a:pPr/>
              <a:t>‹#›</a:t>
            </a:fld>
            <a:endParaRPr lang="en-US">
              <a:solidFill>
                <a:prstClr val="black">
                  <a:tint val="75000"/>
                </a:prstClr>
              </a:solidFill>
            </a:endParaRPr>
          </a:p>
        </p:txBody>
      </p:sp>
      <p:pic>
        <p:nvPicPr>
          <p:cNvPr id="5" name="Picture 4" descr="logo_web.gif"/>
          <p:cNvPicPr>
            <a:picLocks noChangeAspect="1"/>
          </p:cNvPicPr>
          <p:nvPr userDrawn="1"/>
        </p:nvPicPr>
        <p:blipFill>
          <a:blip r:embed="rId2" cstate="print"/>
          <a:stretch>
            <a:fillRect/>
          </a:stretch>
        </p:blipFill>
        <p:spPr>
          <a:xfrm>
            <a:off x="7086600" y="6019800"/>
            <a:ext cx="1645804" cy="685319"/>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2258F6-311B-41A8-8F55-9088CFE792A8}" type="datetimeFigureOut">
              <a:rPr lang="en-US" smtClean="0">
                <a:solidFill>
                  <a:prstClr val="black">
                    <a:tint val="75000"/>
                  </a:prstClr>
                </a:solidFill>
              </a:rPr>
              <a:pPr/>
              <a:t>11/27/2012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497BCC-0CA5-4234-ACCC-00F9B0DE4F3D}" type="slidenum">
              <a:rPr lang="en-US" smtClean="0">
                <a:solidFill>
                  <a:prstClr val="black">
                    <a:tint val="75000"/>
                  </a:prstClr>
                </a:solidFill>
              </a:rPr>
              <a:pPr/>
              <a:t>‹#›</a:t>
            </a:fld>
            <a:endParaRPr lang="en-US">
              <a:solidFill>
                <a:prstClr val="black">
                  <a:tint val="75000"/>
                </a:prstClr>
              </a:solidFill>
            </a:endParaRPr>
          </a:p>
        </p:txBody>
      </p:sp>
      <p:pic>
        <p:nvPicPr>
          <p:cNvPr id="7" name="Picture 6" descr="logo_web.gif"/>
          <p:cNvPicPr>
            <a:picLocks noChangeAspect="1"/>
          </p:cNvPicPr>
          <p:nvPr userDrawn="1"/>
        </p:nvPicPr>
        <p:blipFill>
          <a:blip r:embed="rId2" cstate="print"/>
          <a:stretch>
            <a:fillRect/>
          </a:stretch>
        </p:blipFill>
        <p:spPr>
          <a:xfrm>
            <a:off x="7086600" y="6019800"/>
            <a:ext cx="1645804" cy="685319"/>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2258F6-311B-41A8-8F55-9088CFE792A8}" type="datetimeFigureOut">
              <a:rPr lang="en-US" smtClean="0">
                <a:solidFill>
                  <a:prstClr val="black">
                    <a:tint val="75000"/>
                  </a:prstClr>
                </a:solidFill>
              </a:rPr>
              <a:pPr/>
              <a:t>11/27/2012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C497BCC-0CA5-4234-ACCC-00F9B0DE4F3D}" type="slidenum">
              <a:rPr lang="en-US" smtClean="0">
                <a:solidFill>
                  <a:prstClr val="black">
                    <a:tint val="75000"/>
                  </a:prstClr>
                </a:solidFill>
              </a:rPr>
              <a:pPr/>
              <a:t>‹#›</a:t>
            </a:fld>
            <a:endParaRPr lang="en-US">
              <a:solidFill>
                <a:prstClr val="black">
                  <a:tint val="75000"/>
                </a:prstClr>
              </a:solidFill>
            </a:endParaRPr>
          </a:p>
        </p:txBody>
      </p:sp>
      <p:pic>
        <p:nvPicPr>
          <p:cNvPr id="7" name="Picture 6" descr="logo_web.gif"/>
          <p:cNvPicPr>
            <a:picLocks noChangeAspect="1"/>
          </p:cNvPicPr>
          <p:nvPr userDrawn="1"/>
        </p:nvPicPr>
        <p:blipFill>
          <a:blip r:embed="rId2" cstate="print"/>
          <a:stretch>
            <a:fillRect/>
          </a:stretch>
        </p:blipFill>
        <p:spPr>
          <a:xfrm>
            <a:off x="7086600" y="6019800"/>
            <a:ext cx="1645804" cy="68531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2258F6-311B-41A8-8F55-9088CFE792A8}" type="datetimeFigureOut">
              <a:rPr lang="en-US" smtClean="0"/>
              <a:pPr/>
              <a:t>11/27/2012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497BCC-0CA5-4234-ACCC-00F9B0DE4F3D}" type="slidenum">
              <a:rPr lang="en-US" smtClean="0"/>
              <a:pPr/>
              <a:t>‹#›</a:t>
            </a:fld>
            <a:endParaRPr lang="en-US"/>
          </a:p>
        </p:txBody>
      </p:sp>
      <p:pic>
        <p:nvPicPr>
          <p:cNvPr id="7" name="Picture 6" descr="logo_web.gif"/>
          <p:cNvPicPr>
            <a:picLocks noChangeAspect="1"/>
          </p:cNvPicPr>
          <p:nvPr userDrawn="1"/>
        </p:nvPicPr>
        <p:blipFill>
          <a:blip r:embed="rId2" cstate="print"/>
          <a:stretch>
            <a:fillRect/>
          </a:stretch>
        </p:blipFill>
        <p:spPr>
          <a:xfrm>
            <a:off x="7086600" y="6019800"/>
            <a:ext cx="1645804" cy="68531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A2258F6-311B-41A8-8F55-9088CFE792A8}" type="datetimeFigureOut">
              <a:rPr lang="en-US" smtClean="0"/>
              <a:pPr/>
              <a:t>11/27/2012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497BCC-0CA5-4234-ACCC-00F9B0DE4F3D}" type="slidenum">
              <a:rPr lang="en-US" smtClean="0"/>
              <a:pPr/>
              <a:t>‹#›</a:t>
            </a:fld>
            <a:endParaRPr lang="en-US"/>
          </a:p>
        </p:txBody>
      </p:sp>
      <p:pic>
        <p:nvPicPr>
          <p:cNvPr id="8" name="Picture 7" descr="logo_web.gif"/>
          <p:cNvPicPr>
            <a:picLocks noChangeAspect="1"/>
          </p:cNvPicPr>
          <p:nvPr userDrawn="1"/>
        </p:nvPicPr>
        <p:blipFill>
          <a:blip r:embed="rId2" cstate="print"/>
          <a:stretch>
            <a:fillRect/>
          </a:stretch>
        </p:blipFill>
        <p:spPr>
          <a:xfrm>
            <a:off x="7086600" y="6019800"/>
            <a:ext cx="1645804" cy="68531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A2258F6-311B-41A8-8F55-9088CFE792A8}" type="datetimeFigureOut">
              <a:rPr lang="en-US" smtClean="0"/>
              <a:pPr/>
              <a:t>11/27/2012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97BCC-0CA5-4234-ACCC-00F9B0DE4F3D}" type="slidenum">
              <a:rPr lang="en-US" smtClean="0"/>
              <a:pPr/>
              <a:t>‹#›</a:t>
            </a:fld>
            <a:endParaRPr lang="en-US"/>
          </a:p>
        </p:txBody>
      </p:sp>
      <p:pic>
        <p:nvPicPr>
          <p:cNvPr id="10" name="Picture 9" descr="logo_web.gif"/>
          <p:cNvPicPr>
            <a:picLocks noChangeAspect="1"/>
          </p:cNvPicPr>
          <p:nvPr userDrawn="1"/>
        </p:nvPicPr>
        <p:blipFill>
          <a:blip r:embed="rId2" cstate="print"/>
          <a:stretch>
            <a:fillRect/>
          </a:stretch>
        </p:blipFill>
        <p:spPr>
          <a:xfrm>
            <a:off x="7086600" y="6019800"/>
            <a:ext cx="1645804" cy="685319"/>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2258F6-311B-41A8-8F55-9088CFE792A8}" type="datetimeFigureOut">
              <a:rPr lang="en-US" smtClean="0"/>
              <a:pPr/>
              <a:t>11/27/2012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497BCC-0CA5-4234-ACCC-00F9B0DE4F3D}" type="slidenum">
              <a:rPr lang="en-US" smtClean="0"/>
              <a:pPr/>
              <a:t>‹#›</a:t>
            </a:fld>
            <a:endParaRPr lang="en-US"/>
          </a:p>
        </p:txBody>
      </p:sp>
      <p:pic>
        <p:nvPicPr>
          <p:cNvPr id="6" name="Picture 5" descr="logo_web.gif"/>
          <p:cNvPicPr>
            <a:picLocks noChangeAspect="1"/>
          </p:cNvPicPr>
          <p:nvPr userDrawn="1"/>
        </p:nvPicPr>
        <p:blipFill>
          <a:blip r:embed="rId2" cstate="print"/>
          <a:stretch>
            <a:fillRect/>
          </a:stretch>
        </p:blipFill>
        <p:spPr>
          <a:xfrm>
            <a:off x="7086600" y="6019800"/>
            <a:ext cx="1645804" cy="685319"/>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2258F6-311B-41A8-8F55-9088CFE792A8}" type="datetimeFigureOut">
              <a:rPr lang="en-US" smtClean="0"/>
              <a:pPr/>
              <a:t>11/27/2012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497BCC-0CA5-4234-ACCC-00F9B0DE4F3D}" type="slidenum">
              <a:rPr lang="en-US" smtClean="0"/>
              <a:pPr/>
              <a:t>‹#›</a:t>
            </a:fld>
            <a:endParaRPr lang="en-US"/>
          </a:p>
        </p:txBody>
      </p:sp>
      <p:pic>
        <p:nvPicPr>
          <p:cNvPr id="5" name="Picture 4" descr="logo_web.gif"/>
          <p:cNvPicPr>
            <a:picLocks noChangeAspect="1"/>
          </p:cNvPicPr>
          <p:nvPr userDrawn="1"/>
        </p:nvPicPr>
        <p:blipFill>
          <a:blip r:embed="rId2" cstate="print"/>
          <a:stretch>
            <a:fillRect/>
          </a:stretch>
        </p:blipFill>
        <p:spPr>
          <a:xfrm>
            <a:off x="7086600" y="6019800"/>
            <a:ext cx="1645804" cy="685319"/>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2258F6-311B-41A8-8F55-9088CFE792A8}" type="datetimeFigureOut">
              <a:rPr lang="en-US" smtClean="0"/>
              <a:pPr/>
              <a:t>11/27/2012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497BCC-0CA5-4234-ACCC-00F9B0DE4F3D}" type="slidenum">
              <a:rPr lang="en-US" smtClean="0"/>
              <a:pPr/>
              <a:t>‹#›</a:t>
            </a:fld>
            <a:endParaRPr lang="en-US"/>
          </a:p>
        </p:txBody>
      </p:sp>
      <p:pic>
        <p:nvPicPr>
          <p:cNvPr id="8" name="Picture 7" descr="logo_web.gif"/>
          <p:cNvPicPr>
            <a:picLocks noChangeAspect="1"/>
          </p:cNvPicPr>
          <p:nvPr userDrawn="1"/>
        </p:nvPicPr>
        <p:blipFill>
          <a:blip r:embed="rId2" cstate="print"/>
          <a:stretch>
            <a:fillRect/>
          </a:stretch>
        </p:blipFill>
        <p:spPr>
          <a:xfrm>
            <a:off x="7086600" y="6019800"/>
            <a:ext cx="1645804" cy="685319"/>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2258F6-311B-41A8-8F55-9088CFE792A8}" type="datetimeFigureOut">
              <a:rPr lang="en-US" smtClean="0"/>
              <a:pPr/>
              <a:t>11/27/2012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497BCC-0CA5-4234-ACCC-00F9B0DE4F3D}" type="slidenum">
              <a:rPr lang="en-US" smtClean="0"/>
              <a:pPr/>
              <a:t>‹#›</a:t>
            </a:fld>
            <a:endParaRPr lang="en-US"/>
          </a:p>
        </p:txBody>
      </p:sp>
      <p:pic>
        <p:nvPicPr>
          <p:cNvPr id="8" name="Picture 7" descr="logo_web.gif"/>
          <p:cNvPicPr>
            <a:picLocks noChangeAspect="1"/>
          </p:cNvPicPr>
          <p:nvPr userDrawn="1"/>
        </p:nvPicPr>
        <p:blipFill>
          <a:blip r:embed="rId2" cstate="print"/>
          <a:stretch>
            <a:fillRect/>
          </a:stretch>
        </p:blipFill>
        <p:spPr>
          <a:xfrm>
            <a:off x="7086600" y="6019800"/>
            <a:ext cx="1645804" cy="68531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10.xml"/><Relationship Id="rId1" Type="http://schemas.openxmlformats.org/officeDocument/2006/relationships/slideLayout" Target="../slideLayouts/slideLayout21.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11.xml"/><Relationship Id="rId1" Type="http://schemas.openxmlformats.org/officeDocument/2006/relationships/slideLayout" Target="../slideLayouts/slideLayout22.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12.xml"/><Relationship Id="rId1" Type="http://schemas.openxmlformats.org/officeDocument/2006/relationships/slideLayout" Target="../slideLayouts/slideLayout23.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13.xml"/><Relationship Id="rId1" Type="http://schemas.openxmlformats.org/officeDocument/2006/relationships/slideLayout" Target="../slideLayouts/slideLayout24.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14.xml"/><Relationship Id="rId1" Type="http://schemas.openxmlformats.org/officeDocument/2006/relationships/slideLayout" Target="../slideLayouts/slideLayout25.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1.gif"/></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8.xml"/><Relationship Id="rId1"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theme" Target="../theme/theme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274638"/>
            <a:ext cx="7620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66800" y="1600200"/>
            <a:ext cx="76200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66800" y="6356350"/>
            <a:ext cx="1524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258F6-311B-41A8-8F55-9088CFE792A8}" type="datetimeFigureOut">
              <a:rPr lang="en-US" smtClean="0"/>
              <a:pPr/>
              <a:t>11/27/2012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97BCC-0CA5-4234-ACCC-00F9B0DE4F3D}" type="slidenum">
              <a:rPr lang="en-US" smtClean="0"/>
              <a:pPr/>
              <a:t>‹#›</a:t>
            </a:fld>
            <a:endParaRPr lang="en-US"/>
          </a:p>
        </p:txBody>
      </p:sp>
      <p:pic>
        <p:nvPicPr>
          <p:cNvPr id="10" name="Picture 9" descr="orangebar.gif"/>
          <p:cNvPicPr>
            <a:picLocks noChangeAspect="1"/>
          </p:cNvPicPr>
          <p:nvPr userDrawn="1"/>
        </p:nvPicPr>
        <p:blipFill>
          <a:blip r:embed="rId13" cstate="print"/>
          <a:stretch>
            <a:fillRect/>
          </a:stretch>
        </p:blipFill>
        <p:spPr>
          <a:xfrm>
            <a:off x="0" y="0"/>
            <a:ext cx="6096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lumMod val="50000"/>
              <a:lumOff val="50000"/>
            </a:schemeClr>
          </a:solidFill>
          <a:latin typeface="Georg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274638"/>
            <a:ext cx="7620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66800" y="1600200"/>
            <a:ext cx="76200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66800" y="6356350"/>
            <a:ext cx="1524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258F6-311B-41A8-8F55-9088CFE792A8}" type="datetimeFigureOut">
              <a:rPr lang="en-US" smtClean="0">
                <a:solidFill>
                  <a:prstClr val="black">
                    <a:tint val="75000"/>
                  </a:prstClr>
                </a:solidFill>
              </a:rPr>
              <a:pPr/>
              <a:t>11/27/2012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97BCC-0CA5-4234-ACCC-00F9B0DE4F3D}" type="slidenum">
              <a:rPr lang="en-US" smtClean="0">
                <a:solidFill>
                  <a:prstClr val="black">
                    <a:tint val="75000"/>
                  </a:prstClr>
                </a:solidFill>
              </a:rPr>
              <a:pPr/>
              <a:t>‹#›</a:t>
            </a:fld>
            <a:endParaRPr lang="en-US">
              <a:solidFill>
                <a:prstClr val="black">
                  <a:tint val="75000"/>
                </a:prstClr>
              </a:solidFill>
            </a:endParaRPr>
          </a:p>
        </p:txBody>
      </p:sp>
      <p:pic>
        <p:nvPicPr>
          <p:cNvPr id="10" name="Picture 9" descr="orangebar.gif"/>
          <p:cNvPicPr>
            <a:picLocks noChangeAspect="1"/>
          </p:cNvPicPr>
          <p:nvPr userDrawn="1"/>
        </p:nvPicPr>
        <p:blipFill>
          <a:blip r:embed="rId3" cstate="print"/>
          <a:stretch>
            <a:fillRect/>
          </a:stretch>
        </p:blipFill>
        <p:spPr>
          <a:xfrm>
            <a:off x="0" y="0"/>
            <a:ext cx="609600" cy="6858000"/>
          </a:xfrm>
          <a:prstGeom prst="rect">
            <a:avLst/>
          </a:prstGeom>
        </p:spPr>
      </p:pic>
    </p:spTree>
  </p:cSld>
  <p:clrMap bg1="lt1" tx1="dk1" bg2="lt2" tx2="dk2" accent1="accent1" accent2="accent2" accent3="accent3" accent4="accent4" accent5="accent5" accent6="accent6" hlink="hlink" folHlink="folHlink"/>
  <p:sldLayoutIdLst>
    <p:sldLayoutId id="2147483722" r:id="rId1"/>
  </p:sldLayoutIdLst>
  <p:txStyles>
    <p:titleStyle>
      <a:lvl1pPr algn="ctr" defTabSz="914400" rtl="0" eaLnBrk="1" latinLnBrk="0" hangingPunct="1">
        <a:spcBef>
          <a:spcPct val="0"/>
        </a:spcBef>
        <a:buNone/>
        <a:defRPr sz="4400" kern="1200">
          <a:solidFill>
            <a:schemeClr val="tx1">
              <a:lumMod val="50000"/>
              <a:lumOff val="50000"/>
            </a:schemeClr>
          </a:solidFill>
          <a:latin typeface="Georg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274638"/>
            <a:ext cx="7620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66800" y="1600200"/>
            <a:ext cx="76200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66800" y="6356350"/>
            <a:ext cx="1524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258F6-311B-41A8-8F55-9088CFE792A8}" type="datetimeFigureOut">
              <a:rPr lang="en-US" smtClean="0">
                <a:solidFill>
                  <a:prstClr val="black">
                    <a:tint val="75000"/>
                  </a:prstClr>
                </a:solidFill>
              </a:rPr>
              <a:pPr/>
              <a:t>11/27/2012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97BCC-0CA5-4234-ACCC-00F9B0DE4F3D}" type="slidenum">
              <a:rPr lang="en-US" smtClean="0">
                <a:solidFill>
                  <a:prstClr val="black">
                    <a:tint val="75000"/>
                  </a:prstClr>
                </a:solidFill>
              </a:rPr>
              <a:pPr/>
              <a:t>‹#›</a:t>
            </a:fld>
            <a:endParaRPr lang="en-US">
              <a:solidFill>
                <a:prstClr val="black">
                  <a:tint val="75000"/>
                </a:prstClr>
              </a:solidFill>
            </a:endParaRPr>
          </a:p>
        </p:txBody>
      </p:sp>
      <p:pic>
        <p:nvPicPr>
          <p:cNvPr id="10" name="Picture 9" descr="orangebar.gif"/>
          <p:cNvPicPr>
            <a:picLocks noChangeAspect="1"/>
          </p:cNvPicPr>
          <p:nvPr userDrawn="1"/>
        </p:nvPicPr>
        <p:blipFill>
          <a:blip r:embed="rId3" cstate="print"/>
          <a:stretch>
            <a:fillRect/>
          </a:stretch>
        </p:blipFill>
        <p:spPr>
          <a:xfrm>
            <a:off x="0" y="0"/>
            <a:ext cx="609600" cy="6858000"/>
          </a:xfrm>
          <a:prstGeom prst="rect">
            <a:avLst/>
          </a:prstGeom>
        </p:spPr>
      </p:pic>
    </p:spTree>
  </p:cSld>
  <p:clrMap bg1="lt1" tx1="dk1" bg2="lt2" tx2="dk2" accent1="accent1" accent2="accent2" accent3="accent3" accent4="accent4" accent5="accent5" accent6="accent6" hlink="hlink" folHlink="folHlink"/>
  <p:sldLayoutIdLst>
    <p:sldLayoutId id="2147483727" r:id="rId1"/>
  </p:sldLayoutIdLst>
  <p:txStyles>
    <p:titleStyle>
      <a:lvl1pPr algn="ctr" defTabSz="914400" rtl="0" eaLnBrk="1" latinLnBrk="0" hangingPunct="1">
        <a:spcBef>
          <a:spcPct val="0"/>
        </a:spcBef>
        <a:buNone/>
        <a:defRPr sz="4400" kern="1200">
          <a:solidFill>
            <a:schemeClr val="tx1">
              <a:lumMod val="50000"/>
              <a:lumOff val="50000"/>
            </a:schemeClr>
          </a:solidFill>
          <a:latin typeface="Georg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274638"/>
            <a:ext cx="7620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66800" y="1600200"/>
            <a:ext cx="76200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66800" y="6356350"/>
            <a:ext cx="1524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258F6-311B-41A8-8F55-9088CFE792A8}" type="datetimeFigureOut">
              <a:rPr lang="en-US" smtClean="0">
                <a:solidFill>
                  <a:prstClr val="black">
                    <a:tint val="75000"/>
                  </a:prstClr>
                </a:solidFill>
              </a:rPr>
              <a:pPr/>
              <a:t>11/27/2012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97BCC-0CA5-4234-ACCC-00F9B0DE4F3D}" type="slidenum">
              <a:rPr lang="en-US" smtClean="0">
                <a:solidFill>
                  <a:prstClr val="black">
                    <a:tint val="75000"/>
                  </a:prstClr>
                </a:solidFill>
              </a:rPr>
              <a:pPr/>
              <a:t>‹#›</a:t>
            </a:fld>
            <a:endParaRPr lang="en-US">
              <a:solidFill>
                <a:prstClr val="black">
                  <a:tint val="75000"/>
                </a:prstClr>
              </a:solidFill>
            </a:endParaRPr>
          </a:p>
        </p:txBody>
      </p:sp>
      <p:pic>
        <p:nvPicPr>
          <p:cNvPr id="10" name="Picture 9" descr="orangebar.gif"/>
          <p:cNvPicPr>
            <a:picLocks noChangeAspect="1"/>
          </p:cNvPicPr>
          <p:nvPr userDrawn="1"/>
        </p:nvPicPr>
        <p:blipFill>
          <a:blip r:embed="rId3" cstate="print"/>
          <a:stretch>
            <a:fillRect/>
          </a:stretch>
        </p:blipFill>
        <p:spPr>
          <a:xfrm>
            <a:off x="0" y="0"/>
            <a:ext cx="609600" cy="6858000"/>
          </a:xfrm>
          <a:prstGeom prst="rect">
            <a:avLst/>
          </a:prstGeom>
        </p:spPr>
      </p:pic>
    </p:spTree>
  </p:cSld>
  <p:clrMap bg1="lt1" tx1="dk1" bg2="lt2" tx2="dk2" accent1="accent1" accent2="accent2" accent3="accent3" accent4="accent4" accent5="accent5" accent6="accent6" hlink="hlink" folHlink="folHlink"/>
  <p:sldLayoutIdLst>
    <p:sldLayoutId id="2147483731" r:id="rId1"/>
  </p:sldLayoutIdLst>
  <p:txStyles>
    <p:titleStyle>
      <a:lvl1pPr algn="ctr" defTabSz="914400" rtl="0" eaLnBrk="1" latinLnBrk="0" hangingPunct="1">
        <a:spcBef>
          <a:spcPct val="0"/>
        </a:spcBef>
        <a:buNone/>
        <a:defRPr sz="4400" kern="1200">
          <a:solidFill>
            <a:schemeClr val="tx1">
              <a:lumMod val="50000"/>
              <a:lumOff val="50000"/>
            </a:schemeClr>
          </a:solidFill>
          <a:latin typeface="Georg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274638"/>
            <a:ext cx="7620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66800" y="1600200"/>
            <a:ext cx="76200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66800" y="6356350"/>
            <a:ext cx="1524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258F6-311B-41A8-8F55-9088CFE792A8}" type="datetimeFigureOut">
              <a:rPr lang="en-US" smtClean="0">
                <a:solidFill>
                  <a:prstClr val="black">
                    <a:tint val="75000"/>
                  </a:prstClr>
                </a:solidFill>
              </a:rPr>
              <a:pPr/>
              <a:t>11/27/2012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97BCC-0CA5-4234-ACCC-00F9B0DE4F3D}" type="slidenum">
              <a:rPr lang="en-US" smtClean="0">
                <a:solidFill>
                  <a:prstClr val="black">
                    <a:tint val="75000"/>
                  </a:prstClr>
                </a:solidFill>
              </a:rPr>
              <a:pPr/>
              <a:t>‹#›</a:t>
            </a:fld>
            <a:endParaRPr lang="en-US">
              <a:solidFill>
                <a:prstClr val="black">
                  <a:tint val="75000"/>
                </a:prstClr>
              </a:solidFill>
            </a:endParaRPr>
          </a:p>
        </p:txBody>
      </p:sp>
      <p:pic>
        <p:nvPicPr>
          <p:cNvPr id="10" name="Picture 9" descr="orangebar.gif"/>
          <p:cNvPicPr>
            <a:picLocks noChangeAspect="1"/>
          </p:cNvPicPr>
          <p:nvPr userDrawn="1"/>
        </p:nvPicPr>
        <p:blipFill>
          <a:blip r:embed="rId3" cstate="print"/>
          <a:stretch>
            <a:fillRect/>
          </a:stretch>
        </p:blipFill>
        <p:spPr>
          <a:xfrm>
            <a:off x="0" y="0"/>
            <a:ext cx="609600" cy="6858000"/>
          </a:xfrm>
          <a:prstGeom prst="rect">
            <a:avLst/>
          </a:prstGeom>
        </p:spPr>
      </p:pic>
    </p:spTree>
  </p:cSld>
  <p:clrMap bg1="lt1" tx1="dk1" bg2="lt2" tx2="dk2" accent1="accent1" accent2="accent2" accent3="accent3" accent4="accent4" accent5="accent5" accent6="accent6" hlink="hlink" folHlink="folHlink"/>
  <p:sldLayoutIdLst>
    <p:sldLayoutId id="2147483734" r:id="rId1"/>
  </p:sldLayoutIdLst>
  <p:txStyles>
    <p:titleStyle>
      <a:lvl1pPr algn="ctr" defTabSz="914400" rtl="0" eaLnBrk="1" latinLnBrk="0" hangingPunct="1">
        <a:spcBef>
          <a:spcPct val="0"/>
        </a:spcBef>
        <a:buNone/>
        <a:defRPr sz="4400" kern="1200">
          <a:solidFill>
            <a:schemeClr val="tx1">
              <a:lumMod val="50000"/>
              <a:lumOff val="50000"/>
            </a:schemeClr>
          </a:solidFill>
          <a:latin typeface="Georg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274638"/>
            <a:ext cx="7620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66800" y="1600200"/>
            <a:ext cx="76200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66800" y="6356350"/>
            <a:ext cx="1524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258F6-311B-41A8-8F55-9088CFE792A8}" type="datetimeFigureOut">
              <a:rPr lang="en-US" smtClean="0">
                <a:solidFill>
                  <a:prstClr val="black">
                    <a:tint val="75000"/>
                  </a:prstClr>
                </a:solidFill>
              </a:rPr>
              <a:pPr/>
              <a:t>11/27/2012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97BCC-0CA5-4234-ACCC-00F9B0DE4F3D}" type="slidenum">
              <a:rPr lang="en-US" smtClean="0">
                <a:solidFill>
                  <a:prstClr val="black">
                    <a:tint val="75000"/>
                  </a:prstClr>
                </a:solidFill>
              </a:rPr>
              <a:pPr/>
              <a:t>‹#›</a:t>
            </a:fld>
            <a:endParaRPr lang="en-US">
              <a:solidFill>
                <a:prstClr val="black">
                  <a:tint val="75000"/>
                </a:prstClr>
              </a:solidFill>
            </a:endParaRPr>
          </a:p>
        </p:txBody>
      </p:sp>
      <p:pic>
        <p:nvPicPr>
          <p:cNvPr id="10" name="Picture 9" descr="orangebar.gif"/>
          <p:cNvPicPr>
            <a:picLocks noChangeAspect="1"/>
          </p:cNvPicPr>
          <p:nvPr userDrawn="1"/>
        </p:nvPicPr>
        <p:blipFill>
          <a:blip r:embed="rId3" cstate="print"/>
          <a:stretch>
            <a:fillRect/>
          </a:stretch>
        </p:blipFill>
        <p:spPr>
          <a:xfrm>
            <a:off x="0" y="0"/>
            <a:ext cx="609600" cy="6858000"/>
          </a:xfrm>
          <a:prstGeom prst="rect">
            <a:avLst/>
          </a:prstGeom>
        </p:spPr>
      </p:pic>
    </p:spTree>
  </p:cSld>
  <p:clrMap bg1="lt1" tx1="dk1" bg2="lt2" tx2="dk2" accent1="accent1" accent2="accent2" accent3="accent3" accent4="accent4" accent5="accent5" accent6="accent6" hlink="hlink" folHlink="folHlink"/>
  <p:sldLayoutIdLst>
    <p:sldLayoutId id="2147483736" r:id="rId1"/>
  </p:sldLayoutIdLst>
  <p:txStyles>
    <p:titleStyle>
      <a:lvl1pPr algn="ctr" defTabSz="914400" rtl="0" eaLnBrk="1" latinLnBrk="0" hangingPunct="1">
        <a:spcBef>
          <a:spcPct val="0"/>
        </a:spcBef>
        <a:buNone/>
        <a:defRPr sz="4400" kern="1200">
          <a:solidFill>
            <a:schemeClr val="tx1">
              <a:lumMod val="50000"/>
              <a:lumOff val="50000"/>
            </a:schemeClr>
          </a:solidFill>
          <a:latin typeface="Georg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274638"/>
            <a:ext cx="7620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66800" y="1600200"/>
            <a:ext cx="76200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66800" y="6356350"/>
            <a:ext cx="1524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258F6-311B-41A8-8F55-9088CFE792A8}" type="datetimeFigureOut">
              <a:rPr lang="en-US" smtClean="0">
                <a:solidFill>
                  <a:prstClr val="black">
                    <a:tint val="75000"/>
                  </a:prstClr>
                </a:solidFill>
              </a:rPr>
              <a:pPr/>
              <a:t>11/27/2012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97BCC-0CA5-4234-ACCC-00F9B0DE4F3D}" type="slidenum">
              <a:rPr lang="en-US" smtClean="0">
                <a:solidFill>
                  <a:prstClr val="black">
                    <a:tint val="75000"/>
                  </a:prstClr>
                </a:solidFill>
              </a:rPr>
              <a:pPr/>
              <a:t>‹#›</a:t>
            </a:fld>
            <a:endParaRPr lang="en-US">
              <a:solidFill>
                <a:prstClr val="black">
                  <a:tint val="75000"/>
                </a:prstClr>
              </a:solidFill>
            </a:endParaRPr>
          </a:p>
        </p:txBody>
      </p:sp>
      <p:pic>
        <p:nvPicPr>
          <p:cNvPr id="10" name="Picture 9" descr="orangebar.gif"/>
          <p:cNvPicPr>
            <a:picLocks noChangeAspect="1"/>
          </p:cNvPicPr>
          <p:nvPr userDrawn="1"/>
        </p:nvPicPr>
        <p:blipFill>
          <a:blip r:embed="rId3" cstate="print"/>
          <a:stretch>
            <a:fillRect/>
          </a:stretch>
        </p:blipFill>
        <p:spPr>
          <a:xfrm>
            <a:off x="0" y="0"/>
            <a:ext cx="6096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lumMod val="50000"/>
              <a:lumOff val="50000"/>
            </a:schemeClr>
          </a:solidFill>
          <a:latin typeface="Georg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274638"/>
            <a:ext cx="7620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66800" y="1600200"/>
            <a:ext cx="76200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66800" y="6356350"/>
            <a:ext cx="1524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258F6-311B-41A8-8F55-9088CFE792A8}" type="datetimeFigureOut">
              <a:rPr lang="en-US" smtClean="0">
                <a:solidFill>
                  <a:prstClr val="black">
                    <a:tint val="75000"/>
                  </a:prstClr>
                </a:solidFill>
              </a:rPr>
              <a:pPr/>
              <a:t>11/27/2012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97BCC-0CA5-4234-ACCC-00F9B0DE4F3D}" type="slidenum">
              <a:rPr lang="en-US" smtClean="0">
                <a:solidFill>
                  <a:prstClr val="black">
                    <a:tint val="75000"/>
                  </a:prstClr>
                </a:solidFill>
              </a:rPr>
              <a:pPr/>
              <a:t>‹#›</a:t>
            </a:fld>
            <a:endParaRPr lang="en-US">
              <a:solidFill>
                <a:prstClr val="black">
                  <a:tint val="75000"/>
                </a:prstClr>
              </a:solidFill>
            </a:endParaRPr>
          </a:p>
        </p:txBody>
      </p:sp>
      <p:pic>
        <p:nvPicPr>
          <p:cNvPr id="10" name="Picture 9" descr="orangebar.gif"/>
          <p:cNvPicPr>
            <a:picLocks noChangeAspect="1"/>
          </p:cNvPicPr>
          <p:nvPr userDrawn="1"/>
        </p:nvPicPr>
        <p:blipFill>
          <a:blip r:embed="rId3" cstate="print"/>
          <a:stretch>
            <a:fillRect/>
          </a:stretch>
        </p:blipFill>
        <p:spPr>
          <a:xfrm>
            <a:off x="0" y="0"/>
            <a:ext cx="609600" cy="6858000"/>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Lst>
  <p:txStyles>
    <p:titleStyle>
      <a:lvl1pPr algn="ctr" defTabSz="914400" rtl="0" eaLnBrk="1" latinLnBrk="0" hangingPunct="1">
        <a:spcBef>
          <a:spcPct val="0"/>
        </a:spcBef>
        <a:buNone/>
        <a:defRPr sz="4400" kern="1200">
          <a:solidFill>
            <a:schemeClr val="tx1">
              <a:lumMod val="50000"/>
              <a:lumOff val="50000"/>
            </a:schemeClr>
          </a:solidFill>
          <a:latin typeface="Georg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274638"/>
            <a:ext cx="7620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66800" y="1600200"/>
            <a:ext cx="76200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66800" y="6356350"/>
            <a:ext cx="1524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258F6-311B-41A8-8F55-9088CFE792A8}" type="datetimeFigureOut">
              <a:rPr lang="en-US" smtClean="0">
                <a:solidFill>
                  <a:prstClr val="black">
                    <a:tint val="75000"/>
                  </a:prstClr>
                </a:solidFill>
              </a:rPr>
              <a:pPr/>
              <a:t>11/27/2012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97BCC-0CA5-4234-ACCC-00F9B0DE4F3D}" type="slidenum">
              <a:rPr lang="en-US" smtClean="0">
                <a:solidFill>
                  <a:prstClr val="black">
                    <a:tint val="75000"/>
                  </a:prstClr>
                </a:solidFill>
              </a:rPr>
              <a:pPr/>
              <a:t>‹#›</a:t>
            </a:fld>
            <a:endParaRPr lang="en-US">
              <a:solidFill>
                <a:prstClr val="black">
                  <a:tint val="75000"/>
                </a:prstClr>
              </a:solidFill>
            </a:endParaRPr>
          </a:p>
        </p:txBody>
      </p:sp>
      <p:pic>
        <p:nvPicPr>
          <p:cNvPr id="10" name="Picture 9" descr="orangebar.gif"/>
          <p:cNvPicPr>
            <a:picLocks noChangeAspect="1"/>
          </p:cNvPicPr>
          <p:nvPr userDrawn="1"/>
        </p:nvPicPr>
        <p:blipFill>
          <a:blip r:embed="rId3" cstate="print"/>
          <a:stretch>
            <a:fillRect/>
          </a:stretch>
        </p:blipFill>
        <p:spPr>
          <a:xfrm>
            <a:off x="0" y="0"/>
            <a:ext cx="609600" cy="6858000"/>
          </a:xfrm>
          <a:prstGeom prst="rect">
            <a:avLst/>
          </a:prstGeom>
        </p:spPr>
      </p:pic>
    </p:spTree>
  </p:cSld>
  <p:clrMap bg1="lt1" tx1="dk1" bg2="lt2" tx2="dk2" accent1="accent1" accent2="accent2" accent3="accent3" accent4="accent4" accent5="accent5" accent6="accent6" hlink="hlink" folHlink="folHlink"/>
  <p:sldLayoutIdLst>
    <p:sldLayoutId id="2147483683" r:id="rId1"/>
  </p:sldLayoutIdLst>
  <p:txStyles>
    <p:titleStyle>
      <a:lvl1pPr algn="ctr" defTabSz="914400" rtl="0" eaLnBrk="1" latinLnBrk="0" hangingPunct="1">
        <a:spcBef>
          <a:spcPct val="0"/>
        </a:spcBef>
        <a:buNone/>
        <a:defRPr sz="4400" kern="1200">
          <a:solidFill>
            <a:schemeClr val="tx1">
              <a:lumMod val="50000"/>
              <a:lumOff val="50000"/>
            </a:schemeClr>
          </a:solidFill>
          <a:latin typeface="Georg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274638"/>
            <a:ext cx="7620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66800" y="1600200"/>
            <a:ext cx="76200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66800" y="6356350"/>
            <a:ext cx="1524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258F6-311B-41A8-8F55-9088CFE792A8}" type="datetimeFigureOut">
              <a:rPr lang="en-US" smtClean="0">
                <a:solidFill>
                  <a:prstClr val="black">
                    <a:tint val="75000"/>
                  </a:prstClr>
                </a:solidFill>
              </a:rPr>
              <a:pPr/>
              <a:t>11/27/2012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97BCC-0CA5-4234-ACCC-00F9B0DE4F3D}" type="slidenum">
              <a:rPr lang="en-US" smtClean="0">
                <a:solidFill>
                  <a:prstClr val="black">
                    <a:tint val="75000"/>
                  </a:prstClr>
                </a:solidFill>
              </a:rPr>
              <a:pPr/>
              <a:t>‹#›</a:t>
            </a:fld>
            <a:endParaRPr lang="en-US">
              <a:solidFill>
                <a:prstClr val="black">
                  <a:tint val="75000"/>
                </a:prstClr>
              </a:solidFill>
            </a:endParaRPr>
          </a:p>
        </p:txBody>
      </p:sp>
      <p:pic>
        <p:nvPicPr>
          <p:cNvPr id="10" name="Picture 9" descr="orangebar.gif"/>
          <p:cNvPicPr>
            <a:picLocks noChangeAspect="1"/>
          </p:cNvPicPr>
          <p:nvPr userDrawn="1"/>
        </p:nvPicPr>
        <p:blipFill>
          <a:blip r:embed="rId3" cstate="print"/>
          <a:stretch>
            <a:fillRect/>
          </a:stretch>
        </p:blipFill>
        <p:spPr>
          <a:xfrm>
            <a:off x="0" y="0"/>
            <a:ext cx="609600" cy="6858000"/>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Lst>
  <p:txStyles>
    <p:titleStyle>
      <a:lvl1pPr algn="ctr" defTabSz="914400" rtl="0" eaLnBrk="1" latinLnBrk="0" hangingPunct="1">
        <a:spcBef>
          <a:spcPct val="0"/>
        </a:spcBef>
        <a:buNone/>
        <a:defRPr sz="4400" kern="1200">
          <a:solidFill>
            <a:schemeClr val="tx1">
              <a:lumMod val="50000"/>
              <a:lumOff val="50000"/>
            </a:schemeClr>
          </a:solidFill>
          <a:latin typeface="Georg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088" y="49213"/>
            <a:ext cx="8953500" cy="704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33375" y="1243013"/>
            <a:ext cx="8305800" cy="40306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Line 7"/>
          <p:cNvSpPr>
            <a:spLocks noChangeShapeType="1"/>
          </p:cNvSpPr>
          <p:nvPr/>
        </p:nvSpPr>
        <p:spPr bwMode="auto">
          <a:xfrm>
            <a:off x="0" y="6315075"/>
            <a:ext cx="9144000" cy="0"/>
          </a:xfrm>
          <a:prstGeom prst="line">
            <a:avLst/>
          </a:prstGeom>
          <a:noFill/>
          <a:ln w="38100">
            <a:solidFill>
              <a:schemeClr val="accent1">
                <a:lumMod val="60000"/>
                <a:lumOff val="40000"/>
              </a:schemeClr>
            </a:solidFill>
            <a:round/>
            <a:headEnd/>
            <a:tailEnd/>
          </a:ln>
          <a:effectLst/>
        </p:spPr>
        <p:txBody>
          <a:bodyPr wrap="none" anchor="ctr"/>
          <a:lstStyle/>
          <a:p>
            <a:pPr fontAlgn="base">
              <a:spcBef>
                <a:spcPct val="0"/>
              </a:spcBef>
              <a:spcAft>
                <a:spcPct val="0"/>
              </a:spcAft>
              <a:defRPr/>
            </a:pPr>
            <a:endParaRPr lang="en-US" sz="900" dirty="0">
              <a:solidFill>
                <a:srgbClr val="000000"/>
              </a:solidFill>
              <a:latin typeface="Times" pitchFamily="18" charset="0"/>
            </a:endParaRPr>
          </a:p>
        </p:txBody>
      </p:sp>
      <p:sp>
        <p:nvSpPr>
          <p:cNvPr id="1052" name="Text Box 28"/>
          <p:cNvSpPr txBox="1">
            <a:spLocks noChangeArrowheads="1"/>
          </p:cNvSpPr>
          <p:nvPr/>
        </p:nvSpPr>
        <p:spPr bwMode="auto">
          <a:xfrm>
            <a:off x="4216400" y="6494463"/>
            <a:ext cx="355600" cy="228600"/>
          </a:xfrm>
          <a:prstGeom prst="rect">
            <a:avLst/>
          </a:prstGeom>
          <a:noFill/>
          <a:ln w="9525">
            <a:noFill/>
            <a:miter lim="800000"/>
            <a:headEnd/>
            <a:tailEnd/>
          </a:ln>
          <a:effectLst/>
        </p:spPr>
        <p:txBody>
          <a:bodyPr>
            <a:spAutoFit/>
          </a:bodyPr>
          <a:lstStyle/>
          <a:p>
            <a:pPr algn="ctr" fontAlgn="base">
              <a:spcBef>
                <a:spcPct val="0"/>
              </a:spcBef>
              <a:spcAft>
                <a:spcPct val="0"/>
              </a:spcAft>
              <a:defRPr/>
            </a:pPr>
            <a:fld id="{566278A1-ADCF-49F6-9047-C054F7D8E816}" type="slidenum">
              <a:rPr lang="en-US" sz="900">
                <a:solidFill>
                  <a:srgbClr val="000000"/>
                </a:solidFill>
                <a:latin typeface="Serifa Std 45 Light" pitchFamily="18" charset="0"/>
              </a:rPr>
              <a:pPr algn="ctr" fontAlgn="base">
                <a:spcBef>
                  <a:spcPct val="0"/>
                </a:spcBef>
                <a:spcAft>
                  <a:spcPct val="0"/>
                </a:spcAft>
                <a:defRPr/>
              </a:pPr>
              <a:t>‹#›</a:t>
            </a:fld>
            <a:endParaRPr lang="en-US" sz="900" dirty="0">
              <a:solidFill>
                <a:srgbClr val="000000"/>
              </a:solidFill>
              <a:latin typeface="Times" pitchFamily="18" charset="0"/>
            </a:endParaRPr>
          </a:p>
        </p:txBody>
      </p:sp>
      <p:sp>
        <p:nvSpPr>
          <p:cNvPr id="1062" name="Line 38"/>
          <p:cNvSpPr>
            <a:spLocks noChangeShapeType="1"/>
          </p:cNvSpPr>
          <p:nvPr/>
        </p:nvSpPr>
        <p:spPr bwMode="auto">
          <a:xfrm>
            <a:off x="0" y="809625"/>
            <a:ext cx="9144000" cy="0"/>
          </a:xfrm>
          <a:prstGeom prst="line">
            <a:avLst/>
          </a:prstGeom>
          <a:noFill/>
          <a:ln w="38100">
            <a:solidFill>
              <a:schemeClr val="accent1">
                <a:lumMod val="60000"/>
                <a:lumOff val="40000"/>
              </a:schemeClr>
            </a:solidFill>
            <a:round/>
            <a:headEnd/>
            <a:tailEnd/>
          </a:ln>
          <a:effectLst/>
        </p:spPr>
        <p:txBody>
          <a:bodyPr wrap="none" anchor="ctr"/>
          <a:lstStyle/>
          <a:p>
            <a:pPr fontAlgn="base">
              <a:spcBef>
                <a:spcPct val="0"/>
              </a:spcBef>
              <a:spcAft>
                <a:spcPct val="0"/>
              </a:spcAft>
              <a:defRPr/>
            </a:pPr>
            <a:endParaRPr lang="en-US" sz="900" dirty="0">
              <a:solidFill>
                <a:srgbClr val="000000"/>
              </a:solidFill>
              <a:latin typeface="Times" pitchFamily="18" charset="0"/>
            </a:endParaRPr>
          </a:p>
        </p:txBody>
      </p:sp>
      <p:pic>
        <p:nvPicPr>
          <p:cNvPr id="2" name="Picture 9" descr="cb_logo_inspiring_small_gray"/>
          <p:cNvPicPr>
            <a:picLocks noChangeAspect="1" noChangeArrowheads="1"/>
          </p:cNvPicPr>
          <p:nvPr/>
        </p:nvPicPr>
        <p:blipFill>
          <a:blip r:embed="rId3" cstate="print"/>
          <a:srcRect/>
          <a:stretch>
            <a:fillRect/>
          </a:stretch>
        </p:blipFill>
        <p:spPr bwMode="auto">
          <a:xfrm>
            <a:off x="193675" y="6343650"/>
            <a:ext cx="1758950" cy="50482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32" r:id="rId1"/>
  </p:sldLayoutIdLst>
  <p:txStyles>
    <p:titleStyle>
      <a:lvl1pPr algn="l" rtl="0" eaLnBrk="0" fontAlgn="base" hangingPunct="0">
        <a:spcBef>
          <a:spcPct val="0"/>
        </a:spcBef>
        <a:spcAft>
          <a:spcPct val="0"/>
        </a:spcAft>
        <a:defRPr sz="2400" b="1">
          <a:solidFill>
            <a:srgbClr val="000000"/>
          </a:solidFill>
          <a:latin typeface="+mj-lt"/>
          <a:ea typeface="+mj-ea"/>
          <a:cs typeface="+mj-cs"/>
        </a:defRPr>
      </a:lvl1pPr>
      <a:lvl2pPr algn="l" rtl="0" eaLnBrk="0" fontAlgn="base" hangingPunct="0">
        <a:spcBef>
          <a:spcPct val="0"/>
        </a:spcBef>
        <a:spcAft>
          <a:spcPct val="0"/>
        </a:spcAft>
        <a:defRPr sz="2400" b="1">
          <a:solidFill>
            <a:srgbClr val="000000"/>
          </a:solidFill>
          <a:latin typeface="Serifa Std 45 Light" pitchFamily="18" charset="0"/>
        </a:defRPr>
      </a:lvl2pPr>
      <a:lvl3pPr algn="l" rtl="0" eaLnBrk="0" fontAlgn="base" hangingPunct="0">
        <a:spcBef>
          <a:spcPct val="0"/>
        </a:spcBef>
        <a:spcAft>
          <a:spcPct val="0"/>
        </a:spcAft>
        <a:defRPr sz="2400" b="1">
          <a:solidFill>
            <a:srgbClr val="000000"/>
          </a:solidFill>
          <a:latin typeface="Serifa Std 45 Light" pitchFamily="18" charset="0"/>
        </a:defRPr>
      </a:lvl3pPr>
      <a:lvl4pPr algn="l" rtl="0" eaLnBrk="0" fontAlgn="base" hangingPunct="0">
        <a:spcBef>
          <a:spcPct val="0"/>
        </a:spcBef>
        <a:spcAft>
          <a:spcPct val="0"/>
        </a:spcAft>
        <a:defRPr sz="2400" b="1">
          <a:solidFill>
            <a:srgbClr val="000000"/>
          </a:solidFill>
          <a:latin typeface="Serifa Std 45 Light" pitchFamily="18" charset="0"/>
        </a:defRPr>
      </a:lvl4pPr>
      <a:lvl5pPr algn="l" rtl="0" eaLnBrk="0" fontAlgn="base" hangingPunct="0">
        <a:spcBef>
          <a:spcPct val="0"/>
        </a:spcBef>
        <a:spcAft>
          <a:spcPct val="0"/>
        </a:spcAft>
        <a:defRPr sz="2400" b="1">
          <a:solidFill>
            <a:srgbClr val="000000"/>
          </a:solidFill>
          <a:latin typeface="Serifa Std 45 Light" pitchFamily="18" charset="0"/>
        </a:defRPr>
      </a:lvl5pPr>
      <a:lvl6pPr marL="457200" algn="l" rtl="0" fontAlgn="base">
        <a:spcBef>
          <a:spcPct val="0"/>
        </a:spcBef>
        <a:spcAft>
          <a:spcPct val="0"/>
        </a:spcAft>
        <a:defRPr sz="2400" b="1">
          <a:solidFill>
            <a:srgbClr val="000000"/>
          </a:solidFill>
          <a:latin typeface="Serifa Std 45 Light" pitchFamily="18" charset="0"/>
        </a:defRPr>
      </a:lvl6pPr>
      <a:lvl7pPr marL="914400" algn="l" rtl="0" fontAlgn="base">
        <a:spcBef>
          <a:spcPct val="0"/>
        </a:spcBef>
        <a:spcAft>
          <a:spcPct val="0"/>
        </a:spcAft>
        <a:defRPr sz="2400" b="1">
          <a:solidFill>
            <a:srgbClr val="000000"/>
          </a:solidFill>
          <a:latin typeface="Serifa Std 45 Light" pitchFamily="18" charset="0"/>
        </a:defRPr>
      </a:lvl7pPr>
      <a:lvl8pPr marL="1371600" algn="l" rtl="0" fontAlgn="base">
        <a:spcBef>
          <a:spcPct val="0"/>
        </a:spcBef>
        <a:spcAft>
          <a:spcPct val="0"/>
        </a:spcAft>
        <a:defRPr sz="2400" b="1">
          <a:solidFill>
            <a:srgbClr val="000000"/>
          </a:solidFill>
          <a:latin typeface="Serifa Std 45 Light" pitchFamily="18" charset="0"/>
        </a:defRPr>
      </a:lvl8pPr>
      <a:lvl9pPr marL="1828800" algn="l" rtl="0" fontAlgn="base">
        <a:spcBef>
          <a:spcPct val="0"/>
        </a:spcBef>
        <a:spcAft>
          <a:spcPct val="0"/>
        </a:spcAft>
        <a:defRPr sz="2400" b="1">
          <a:solidFill>
            <a:srgbClr val="000000"/>
          </a:solidFill>
          <a:latin typeface="Serifa Std 45 Light" pitchFamily="18" charset="0"/>
        </a:defRPr>
      </a:lvl9pPr>
    </p:titleStyle>
    <p:bodyStyle>
      <a:lvl1pPr marL="228600" indent="-228600" algn="l" rtl="0" eaLnBrk="0" fontAlgn="base" hangingPunct="0">
        <a:spcBef>
          <a:spcPct val="50000"/>
        </a:spcBef>
        <a:spcAft>
          <a:spcPct val="0"/>
        </a:spcAft>
        <a:buClr>
          <a:srgbClr val="000099"/>
        </a:buClr>
        <a:buFont typeface="Wingdings 3" pitchFamily="18" charset="2"/>
        <a:buChar char="}"/>
        <a:defRPr sz="2000">
          <a:solidFill>
            <a:srgbClr val="000000"/>
          </a:solidFill>
          <a:latin typeface="+mn-lt"/>
          <a:ea typeface="+mn-ea"/>
          <a:cs typeface="+mn-cs"/>
        </a:defRPr>
      </a:lvl1pPr>
      <a:lvl2pPr marL="568325" indent="-225425" algn="l" rtl="0" eaLnBrk="0" fontAlgn="base" hangingPunct="0">
        <a:spcBef>
          <a:spcPct val="50000"/>
        </a:spcBef>
        <a:spcAft>
          <a:spcPct val="0"/>
        </a:spcAft>
        <a:buClr>
          <a:srgbClr val="000099"/>
        </a:buClr>
        <a:buFont typeface="Wingdings 3" pitchFamily="18" charset="2"/>
        <a:buChar char="î"/>
        <a:defRPr>
          <a:solidFill>
            <a:srgbClr val="000000"/>
          </a:solidFill>
          <a:latin typeface="+mn-lt"/>
        </a:defRPr>
      </a:lvl2pPr>
      <a:lvl3pPr marL="911225" indent="-228600" algn="l" rtl="0" eaLnBrk="0" fontAlgn="base" hangingPunct="0">
        <a:spcBef>
          <a:spcPct val="50000"/>
        </a:spcBef>
        <a:spcAft>
          <a:spcPct val="0"/>
        </a:spcAft>
        <a:buClr>
          <a:srgbClr val="000099"/>
        </a:buClr>
        <a:buFont typeface="Times"/>
        <a:buChar char="–"/>
        <a:defRPr sz="1600">
          <a:solidFill>
            <a:srgbClr val="000000"/>
          </a:solidFill>
          <a:latin typeface="+mn-lt"/>
        </a:defRPr>
      </a:lvl3pPr>
      <a:lvl4pPr marL="1254125" indent="-228600" algn="l" rtl="0" eaLnBrk="0" fontAlgn="base" hangingPunct="0">
        <a:spcBef>
          <a:spcPct val="50000"/>
        </a:spcBef>
        <a:spcAft>
          <a:spcPct val="0"/>
        </a:spcAft>
        <a:buClr>
          <a:srgbClr val="000099"/>
        </a:buClr>
        <a:buFont typeface="Times"/>
        <a:buChar char="•"/>
        <a:defRPr sz="1400">
          <a:solidFill>
            <a:srgbClr val="000000"/>
          </a:solidFill>
          <a:latin typeface="+mn-lt"/>
        </a:defRPr>
      </a:lvl4pPr>
      <a:lvl5pPr marL="1597025" indent="-228600" algn="l" rtl="0" eaLnBrk="0" fontAlgn="base" hangingPunct="0">
        <a:spcBef>
          <a:spcPct val="50000"/>
        </a:spcBef>
        <a:spcAft>
          <a:spcPct val="0"/>
        </a:spcAft>
        <a:buClr>
          <a:srgbClr val="000099"/>
        </a:buClr>
        <a:buSzPct val="120000"/>
        <a:buFont typeface="Times"/>
        <a:buChar char="◦"/>
        <a:defRPr sz="1200">
          <a:solidFill>
            <a:srgbClr val="000000"/>
          </a:solidFill>
          <a:latin typeface="+mn-lt"/>
        </a:defRPr>
      </a:lvl5pPr>
      <a:lvl6pPr marL="2054225" indent="-228600" algn="l" rtl="0" fontAlgn="base">
        <a:spcBef>
          <a:spcPct val="50000"/>
        </a:spcBef>
        <a:spcAft>
          <a:spcPct val="0"/>
        </a:spcAft>
        <a:buClr>
          <a:srgbClr val="000099"/>
        </a:buClr>
        <a:buSzPct val="120000"/>
        <a:buFont typeface="Times" pitchFamily="18" charset="0"/>
        <a:buChar char="◦"/>
        <a:defRPr sz="1200">
          <a:solidFill>
            <a:srgbClr val="000000"/>
          </a:solidFill>
          <a:latin typeface="+mn-lt"/>
        </a:defRPr>
      </a:lvl6pPr>
      <a:lvl7pPr marL="2511425" indent="-228600" algn="l" rtl="0" fontAlgn="base">
        <a:spcBef>
          <a:spcPct val="50000"/>
        </a:spcBef>
        <a:spcAft>
          <a:spcPct val="0"/>
        </a:spcAft>
        <a:buClr>
          <a:srgbClr val="000099"/>
        </a:buClr>
        <a:buSzPct val="120000"/>
        <a:buFont typeface="Times" pitchFamily="18" charset="0"/>
        <a:buChar char="◦"/>
        <a:defRPr sz="1200">
          <a:solidFill>
            <a:srgbClr val="000000"/>
          </a:solidFill>
          <a:latin typeface="+mn-lt"/>
        </a:defRPr>
      </a:lvl7pPr>
      <a:lvl8pPr marL="2968625" indent="-228600" algn="l" rtl="0" fontAlgn="base">
        <a:spcBef>
          <a:spcPct val="50000"/>
        </a:spcBef>
        <a:spcAft>
          <a:spcPct val="0"/>
        </a:spcAft>
        <a:buClr>
          <a:srgbClr val="000099"/>
        </a:buClr>
        <a:buSzPct val="120000"/>
        <a:buFont typeface="Times" pitchFamily="18" charset="0"/>
        <a:buChar char="◦"/>
        <a:defRPr sz="1200">
          <a:solidFill>
            <a:srgbClr val="000000"/>
          </a:solidFill>
          <a:latin typeface="+mn-lt"/>
        </a:defRPr>
      </a:lvl8pPr>
      <a:lvl9pPr marL="3425825" indent="-228600" algn="l" rtl="0" fontAlgn="base">
        <a:spcBef>
          <a:spcPct val="50000"/>
        </a:spcBef>
        <a:spcAft>
          <a:spcPct val="0"/>
        </a:spcAft>
        <a:buClr>
          <a:srgbClr val="000099"/>
        </a:buClr>
        <a:buSzPct val="120000"/>
        <a:buFont typeface="Times" pitchFamily="18" charset="0"/>
        <a:buChar char="◦"/>
        <a:defRPr sz="12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274638"/>
            <a:ext cx="7620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66800" y="1600200"/>
            <a:ext cx="76200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66800" y="6356350"/>
            <a:ext cx="1524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258F6-311B-41A8-8F55-9088CFE792A8}" type="datetimeFigureOut">
              <a:rPr lang="en-US" smtClean="0">
                <a:solidFill>
                  <a:prstClr val="black">
                    <a:tint val="75000"/>
                  </a:prstClr>
                </a:solidFill>
              </a:rPr>
              <a:pPr/>
              <a:t>11/27/2012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97BCC-0CA5-4234-ACCC-00F9B0DE4F3D}" type="slidenum">
              <a:rPr lang="en-US" smtClean="0">
                <a:solidFill>
                  <a:prstClr val="black">
                    <a:tint val="75000"/>
                  </a:prstClr>
                </a:solidFill>
              </a:rPr>
              <a:pPr/>
              <a:t>‹#›</a:t>
            </a:fld>
            <a:endParaRPr lang="en-US">
              <a:solidFill>
                <a:prstClr val="black">
                  <a:tint val="75000"/>
                </a:prstClr>
              </a:solidFill>
            </a:endParaRPr>
          </a:p>
        </p:txBody>
      </p:sp>
      <p:pic>
        <p:nvPicPr>
          <p:cNvPr id="10" name="Picture 9" descr="orangebar.gif"/>
          <p:cNvPicPr>
            <a:picLocks noChangeAspect="1"/>
          </p:cNvPicPr>
          <p:nvPr/>
        </p:nvPicPr>
        <p:blipFill>
          <a:blip r:embed="rId4" cstate="print"/>
          <a:stretch>
            <a:fillRect/>
          </a:stretch>
        </p:blipFill>
        <p:spPr>
          <a:xfrm>
            <a:off x="0" y="0"/>
            <a:ext cx="609600" cy="6858000"/>
          </a:xfrm>
          <a:prstGeom prst="rect">
            <a:avLst/>
          </a:prstGeom>
        </p:spPr>
      </p:pic>
    </p:spTree>
  </p:cSld>
  <p:clrMap bg1="lt1" tx1="dk1" bg2="lt2" tx2="dk2" accent1="accent1" accent2="accent2" accent3="accent3" accent4="accent4" accent5="accent5" accent6="accent6" hlink="hlink" folHlink="folHlink"/>
  <p:sldLayoutIdLst>
    <p:sldLayoutId id="2147483706" r:id="rId1"/>
    <p:sldLayoutId id="2147483720" r:id="rId2"/>
  </p:sldLayoutIdLst>
  <p:txStyles>
    <p:titleStyle>
      <a:lvl1pPr algn="ctr" defTabSz="914400" rtl="0" eaLnBrk="1" latinLnBrk="0" hangingPunct="1">
        <a:spcBef>
          <a:spcPct val="0"/>
        </a:spcBef>
        <a:buNone/>
        <a:defRPr sz="4400" kern="1200">
          <a:solidFill>
            <a:schemeClr val="tx1">
              <a:lumMod val="50000"/>
              <a:lumOff val="50000"/>
            </a:schemeClr>
          </a:solidFill>
          <a:latin typeface="Georg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274638"/>
            <a:ext cx="7620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66800" y="1600200"/>
            <a:ext cx="76200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66800" y="6356350"/>
            <a:ext cx="1524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258F6-311B-41A8-8F55-9088CFE792A8}" type="datetimeFigureOut">
              <a:rPr lang="en-US" smtClean="0">
                <a:solidFill>
                  <a:prstClr val="black">
                    <a:tint val="75000"/>
                  </a:prstClr>
                </a:solidFill>
              </a:rPr>
              <a:pPr/>
              <a:t>11/27/2012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97BCC-0CA5-4234-ACCC-00F9B0DE4F3D}" type="slidenum">
              <a:rPr lang="en-US" smtClean="0">
                <a:solidFill>
                  <a:prstClr val="black">
                    <a:tint val="75000"/>
                  </a:prstClr>
                </a:solidFill>
              </a:rPr>
              <a:pPr/>
              <a:t>‹#›</a:t>
            </a:fld>
            <a:endParaRPr lang="en-US">
              <a:solidFill>
                <a:prstClr val="black">
                  <a:tint val="75000"/>
                </a:prstClr>
              </a:solidFill>
            </a:endParaRPr>
          </a:p>
        </p:txBody>
      </p:sp>
      <p:pic>
        <p:nvPicPr>
          <p:cNvPr id="10" name="Picture 9" descr="orangebar.gif"/>
          <p:cNvPicPr>
            <a:picLocks noChangeAspect="1"/>
          </p:cNvPicPr>
          <p:nvPr userDrawn="1"/>
        </p:nvPicPr>
        <p:blipFill>
          <a:blip r:embed="rId3" cstate="print"/>
          <a:stretch>
            <a:fillRect/>
          </a:stretch>
        </p:blipFill>
        <p:spPr>
          <a:xfrm>
            <a:off x="0" y="0"/>
            <a:ext cx="609600" cy="6858000"/>
          </a:xfrm>
          <a:prstGeom prst="rect">
            <a:avLst/>
          </a:prstGeom>
        </p:spPr>
      </p:pic>
    </p:spTree>
  </p:cSld>
  <p:clrMap bg1="lt1" tx1="dk1" bg2="lt2" tx2="dk2" accent1="accent1" accent2="accent2" accent3="accent3" accent4="accent4" accent5="accent5" accent6="accent6" hlink="hlink" folHlink="folHlink"/>
  <p:sldLayoutIdLst>
    <p:sldLayoutId id="2147483713" r:id="rId1"/>
  </p:sldLayoutIdLst>
  <p:txStyles>
    <p:titleStyle>
      <a:lvl1pPr algn="ctr" defTabSz="914400" rtl="0" eaLnBrk="1" latinLnBrk="0" hangingPunct="1">
        <a:spcBef>
          <a:spcPct val="0"/>
        </a:spcBef>
        <a:buNone/>
        <a:defRPr sz="4400" kern="1200">
          <a:solidFill>
            <a:schemeClr val="tx1">
              <a:lumMod val="50000"/>
              <a:lumOff val="50000"/>
            </a:schemeClr>
          </a:solidFill>
          <a:latin typeface="Georg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274638"/>
            <a:ext cx="76200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66800" y="1600200"/>
            <a:ext cx="76200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66800" y="6356350"/>
            <a:ext cx="1524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2258F6-311B-41A8-8F55-9088CFE792A8}" type="datetimeFigureOut">
              <a:rPr lang="en-US" smtClean="0">
                <a:solidFill>
                  <a:prstClr val="black">
                    <a:tint val="75000"/>
                  </a:prstClr>
                </a:solidFill>
              </a:rPr>
              <a:pPr/>
              <a:t>11/27/2012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97BCC-0CA5-4234-ACCC-00F9B0DE4F3D}" type="slidenum">
              <a:rPr lang="en-US" smtClean="0">
                <a:solidFill>
                  <a:prstClr val="black">
                    <a:tint val="75000"/>
                  </a:prstClr>
                </a:solidFill>
              </a:rPr>
              <a:pPr/>
              <a:t>‹#›</a:t>
            </a:fld>
            <a:endParaRPr lang="en-US">
              <a:solidFill>
                <a:prstClr val="black">
                  <a:tint val="75000"/>
                </a:prstClr>
              </a:solidFill>
            </a:endParaRPr>
          </a:p>
        </p:txBody>
      </p:sp>
      <p:pic>
        <p:nvPicPr>
          <p:cNvPr id="10" name="Picture 9" descr="orangebar.gif"/>
          <p:cNvPicPr>
            <a:picLocks noChangeAspect="1"/>
          </p:cNvPicPr>
          <p:nvPr userDrawn="1"/>
        </p:nvPicPr>
        <p:blipFill>
          <a:blip r:embed="rId3" cstate="print"/>
          <a:stretch>
            <a:fillRect/>
          </a:stretch>
        </p:blipFill>
        <p:spPr>
          <a:xfrm>
            <a:off x="0" y="0"/>
            <a:ext cx="609600" cy="6858000"/>
          </a:xfrm>
          <a:prstGeom prst="rect">
            <a:avLst/>
          </a:prstGeom>
        </p:spPr>
      </p:pic>
    </p:spTree>
  </p:cSld>
  <p:clrMap bg1="lt1" tx1="dk1" bg2="lt2" tx2="dk2" accent1="accent1" accent2="accent2" accent3="accent3" accent4="accent4" accent5="accent5" accent6="accent6" hlink="hlink" folHlink="folHlink"/>
  <p:sldLayoutIdLst>
    <p:sldLayoutId id="2147483715" r:id="rId1"/>
  </p:sldLayoutIdLst>
  <p:txStyles>
    <p:titleStyle>
      <a:lvl1pPr algn="ctr" defTabSz="914400" rtl="0" eaLnBrk="1" latinLnBrk="0" hangingPunct="1">
        <a:spcBef>
          <a:spcPct val="0"/>
        </a:spcBef>
        <a:buNone/>
        <a:defRPr sz="4400" kern="1200">
          <a:solidFill>
            <a:schemeClr val="tx1">
              <a:lumMod val="50000"/>
              <a:lumOff val="50000"/>
            </a:schemeClr>
          </a:solidFill>
          <a:latin typeface="Georg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centerforaiw.com/" TargetMode="Externa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nea.org/tools/52217.htm" TargetMode="External"/><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tinyurl.com/HTH-TuningProtoco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7.tmp"/><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youtube.com/watch?v=ghx0vd1oEzM" TargetMode="Externa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http://tinyurl.com/EL21-7Steps"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7.xml"/><Relationship Id="rId5" Type="http://schemas.openxmlformats.org/officeDocument/2006/relationships/image" Target="../media/image32.png"/><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38.jpe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 Id="rId9" Type="http://schemas.openxmlformats.org/officeDocument/2006/relationships/image" Target="../media/image33.png"/></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7.xml"/><Relationship Id="rId6" Type="http://schemas.openxmlformats.org/officeDocument/2006/relationships/image" Target="../media/image31.png"/><Relationship Id="rId5" Type="http://schemas.openxmlformats.org/officeDocument/2006/relationships/image" Target="../media/image48.png"/><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17.xml"/><Relationship Id="rId6" Type="http://schemas.openxmlformats.org/officeDocument/2006/relationships/image" Target="../media/image53.gif"/><Relationship Id="rId5" Type="http://schemas.openxmlformats.org/officeDocument/2006/relationships/image" Target="../media/image52.jpeg"/><Relationship Id="rId4" Type="http://schemas.openxmlformats.org/officeDocument/2006/relationships/image" Target="../media/image51.jpeg"/></Relationships>
</file>

<file path=ppt/slides/_rels/slide53.xml.rels><?xml version="1.0" encoding="UTF-8" standalone="yes"?>
<Relationships xmlns="http://schemas.openxmlformats.org/package/2006/relationships"><Relationship Id="rId2" Type="http://schemas.openxmlformats.org/officeDocument/2006/relationships/hyperlink" Target="mailto:mbuckley@EdLeader21.com"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0"/>
            <a:ext cx="8534400" cy="1470025"/>
          </a:xfrm>
        </p:spPr>
        <p:txBody>
          <a:bodyPr>
            <a:normAutofit/>
          </a:bodyPr>
          <a:lstStyle/>
          <a:p>
            <a:r>
              <a:rPr lang="en-US" sz="3200" b="1" dirty="0" smtClean="0"/>
              <a:t>21</a:t>
            </a:r>
            <a:r>
              <a:rPr lang="en-US" sz="3200" b="1" baseline="30000" dirty="0" smtClean="0"/>
              <a:t>st</a:t>
            </a:r>
            <a:r>
              <a:rPr lang="en-US" sz="3200" b="1" dirty="0" smtClean="0"/>
              <a:t> Century Education for Leaders</a:t>
            </a:r>
            <a:endParaRPr lang="en-US" sz="3200" b="1" dirty="0"/>
          </a:p>
        </p:txBody>
      </p:sp>
      <p:sp>
        <p:nvSpPr>
          <p:cNvPr id="3" name="Subtitle 2"/>
          <p:cNvSpPr>
            <a:spLocks noGrp="1"/>
          </p:cNvSpPr>
          <p:nvPr>
            <p:ph type="subTitle" idx="1"/>
          </p:nvPr>
        </p:nvSpPr>
        <p:spPr>
          <a:xfrm>
            <a:off x="609600" y="5562600"/>
            <a:ext cx="8534400" cy="838200"/>
          </a:xfrm>
        </p:spPr>
        <p:txBody>
          <a:bodyPr>
            <a:normAutofit/>
          </a:bodyPr>
          <a:lstStyle/>
          <a:p>
            <a:r>
              <a:rPr lang="en-US" sz="3000" dirty="0" smtClean="0">
                <a:solidFill>
                  <a:schemeClr val="tx1"/>
                </a:solidFill>
              </a:rPr>
              <a:t>Ken Kay, CEO, EdLeader21</a:t>
            </a:r>
          </a:p>
        </p:txBody>
      </p:sp>
      <p:sp>
        <p:nvSpPr>
          <p:cNvPr id="4" name="TextBox 3"/>
          <p:cNvSpPr txBox="1"/>
          <p:nvPr/>
        </p:nvSpPr>
        <p:spPr>
          <a:xfrm>
            <a:off x="685800" y="6520190"/>
            <a:ext cx="2727029" cy="261610"/>
          </a:xfrm>
          <a:prstGeom prst="rect">
            <a:avLst/>
          </a:prstGeom>
          <a:noFill/>
        </p:spPr>
        <p:txBody>
          <a:bodyPr wrap="none" rtlCol="0">
            <a:spAutoFit/>
          </a:bodyPr>
          <a:lstStyle/>
          <a:p>
            <a:r>
              <a:rPr lang="en-US" sz="1100" dirty="0" smtClean="0">
                <a:solidFill>
                  <a:schemeClr val="bg1">
                    <a:lumMod val="75000"/>
                  </a:schemeClr>
                </a:solidFill>
                <a:latin typeface="Georgia" pitchFamily="18" charset="0"/>
              </a:rPr>
              <a:t>© 2010 EdLeader21.  All rights reserved.</a:t>
            </a:r>
            <a:endParaRPr lang="en-US" sz="1100" dirty="0">
              <a:solidFill>
                <a:schemeClr val="bg1">
                  <a:lumMod val="75000"/>
                </a:schemeClr>
              </a:solidFill>
              <a:latin typeface="Georgia" pitchFamily="18" charset="0"/>
            </a:endParaRPr>
          </a:p>
        </p:txBody>
      </p:sp>
      <p:sp>
        <p:nvSpPr>
          <p:cNvPr id="5" name="Subtitle 2"/>
          <p:cNvSpPr txBox="1">
            <a:spLocks/>
          </p:cNvSpPr>
          <p:nvPr/>
        </p:nvSpPr>
        <p:spPr>
          <a:xfrm>
            <a:off x="609600" y="3657600"/>
            <a:ext cx="8534400" cy="1371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Georgia" pitchFamily="18" charset="0"/>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Georgia" pitchFamily="18" charset="0"/>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Georgia" pitchFamily="18" charset="0"/>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Georgia" pitchFamily="18"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spcBef>
                <a:spcPts val="0"/>
              </a:spcBef>
            </a:pPr>
            <a:r>
              <a:rPr lang="en-US" sz="2800" dirty="0" smtClean="0">
                <a:solidFill>
                  <a:schemeClr val="tx1"/>
                </a:solidFill>
              </a:rPr>
              <a:t>Building Bridges Conference</a:t>
            </a:r>
          </a:p>
          <a:p>
            <a:pPr>
              <a:spcBef>
                <a:spcPts val="0"/>
              </a:spcBef>
            </a:pPr>
            <a:r>
              <a:rPr lang="en-US" sz="2800" dirty="0" smtClean="0">
                <a:solidFill>
                  <a:schemeClr val="tx1"/>
                </a:solidFill>
              </a:rPr>
              <a:t>Breakout – 9:15-11:30 a.m.</a:t>
            </a:r>
          </a:p>
          <a:p>
            <a:pPr>
              <a:spcBef>
                <a:spcPts val="0"/>
              </a:spcBef>
            </a:pPr>
            <a:r>
              <a:rPr lang="en-US" sz="2800" dirty="0" smtClean="0">
                <a:solidFill>
                  <a:schemeClr val="tx1"/>
                </a:solidFill>
              </a:rPr>
              <a:t>November 12,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209800"/>
            <a:ext cx="6172200" cy="1569660"/>
          </a:xfrm>
          <a:prstGeom prst="rect">
            <a:avLst/>
          </a:prstGeom>
          <a:noFill/>
        </p:spPr>
        <p:txBody>
          <a:bodyPr wrap="square" rtlCol="0">
            <a:spAutoFit/>
          </a:bodyPr>
          <a:lstStyle/>
          <a:p>
            <a:pPr algn="ctr"/>
            <a:r>
              <a:rPr lang="en-US" sz="3200" dirty="0" smtClean="0">
                <a:solidFill>
                  <a:prstClr val="black"/>
                </a:solidFill>
                <a:latin typeface="Georgia" pitchFamily="18" charset="0"/>
              </a:rPr>
              <a:t>The Common Core is a strong platform to begin 21</a:t>
            </a:r>
            <a:r>
              <a:rPr lang="en-US" sz="3200" baseline="30000" dirty="0" smtClean="0">
                <a:solidFill>
                  <a:prstClr val="black"/>
                </a:solidFill>
                <a:latin typeface="Georgia" pitchFamily="18" charset="0"/>
              </a:rPr>
              <a:t>st</a:t>
            </a:r>
            <a:r>
              <a:rPr lang="en-US" sz="3200" dirty="0" smtClean="0">
                <a:solidFill>
                  <a:prstClr val="black"/>
                </a:solidFill>
                <a:latin typeface="Georgia" pitchFamily="18" charset="0"/>
              </a:rPr>
              <a:t> century education.  Is it enough?</a:t>
            </a:r>
            <a:endParaRPr lang="en-US" sz="3200" dirty="0">
              <a:solidFill>
                <a:prstClr val="black"/>
              </a:solidFill>
              <a:latin typeface="Georgia" pitchFamily="18" charset="0"/>
            </a:endParaRPr>
          </a:p>
        </p:txBody>
      </p:sp>
    </p:spTree>
    <p:extLst>
      <p:ext uri="{BB962C8B-B14F-4D97-AF65-F5344CB8AC3E}">
        <p14:creationId xmlns:p14="http://schemas.microsoft.com/office/powerpoint/2010/main" val="2668826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036638"/>
            <a:ext cx="4040188" cy="944562"/>
          </a:xfrm>
          <a:ln>
            <a:noFill/>
          </a:ln>
        </p:spPr>
        <p:txBody>
          <a:bodyPr>
            <a:normAutofit fontScale="92500" lnSpcReduction="20000"/>
          </a:bodyPr>
          <a:lstStyle/>
          <a:p>
            <a:pPr algn="ctr">
              <a:spcBef>
                <a:spcPts val="0"/>
              </a:spcBef>
            </a:pPr>
            <a:r>
              <a:rPr lang="en-US" dirty="0" smtClean="0">
                <a:solidFill>
                  <a:schemeClr val="tx1"/>
                </a:solidFill>
              </a:rPr>
              <a:t>Likely to be covered effectively by the</a:t>
            </a:r>
          </a:p>
          <a:p>
            <a:pPr algn="ctr">
              <a:spcBef>
                <a:spcPts val="0"/>
              </a:spcBef>
            </a:pPr>
            <a:r>
              <a:rPr lang="en-US" dirty="0" smtClean="0">
                <a:solidFill>
                  <a:schemeClr val="tx1"/>
                </a:solidFill>
              </a:rPr>
              <a:t>Common Core</a:t>
            </a:r>
            <a:endParaRPr lang="en-US" dirty="0">
              <a:solidFill>
                <a:schemeClr val="tx1"/>
              </a:solidFill>
            </a:endParaRPr>
          </a:p>
        </p:txBody>
      </p:sp>
      <p:sp>
        <p:nvSpPr>
          <p:cNvPr id="4" name="Content Placeholder 3"/>
          <p:cNvSpPr>
            <a:spLocks noGrp="1"/>
          </p:cNvSpPr>
          <p:nvPr>
            <p:ph sz="half" idx="2"/>
          </p:nvPr>
        </p:nvSpPr>
        <p:spPr>
          <a:xfrm>
            <a:off x="760412" y="2373312"/>
            <a:ext cx="4040188" cy="3951288"/>
          </a:xfrm>
        </p:spPr>
        <p:txBody>
          <a:bodyPr/>
          <a:lstStyle/>
          <a:p>
            <a:r>
              <a:rPr lang="en-US" dirty="0" smtClean="0">
                <a:solidFill>
                  <a:schemeClr val="tx1"/>
                </a:solidFill>
              </a:rPr>
              <a:t>Critical thinking</a:t>
            </a:r>
          </a:p>
          <a:p>
            <a:r>
              <a:rPr lang="en-US" dirty="0" smtClean="0">
                <a:solidFill>
                  <a:schemeClr val="tx1"/>
                </a:solidFill>
              </a:rPr>
              <a:t>Problem Solving</a:t>
            </a:r>
          </a:p>
          <a:p>
            <a:r>
              <a:rPr lang="en-US" dirty="0" smtClean="0">
                <a:solidFill>
                  <a:schemeClr val="tx1"/>
                </a:solidFill>
              </a:rPr>
              <a:t>Communication Skills</a:t>
            </a:r>
            <a:endParaRPr lang="en-US" dirty="0">
              <a:solidFill>
                <a:schemeClr val="tx1"/>
              </a:solidFill>
            </a:endParaRPr>
          </a:p>
        </p:txBody>
      </p:sp>
      <p:sp>
        <p:nvSpPr>
          <p:cNvPr id="5" name="Text Placeholder 4"/>
          <p:cNvSpPr>
            <a:spLocks noGrp="1"/>
          </p:cNvSpPr>
          <p:nvPr>
            <p:ph type="body" sz="quarter" idx="3"/>
          </p:nvPr>
        </p:nvSpPr>
        <p:spPr>
          <a:xfrm>
            <a:off x="4721225" y="1036638"/>
            <a:ext cx="4041775" cy="944562"/>
          </a:xfrm>
          <a:ln>
            <a:noFill/>
          </a:ln>
        </p:spPr>
        <p:txBody>
          <a:bodyPr>
            <a:normAutofit fontScale="92500" lnSpcReduction="20000"/>
          </a:bodyPr>
          <a:lstStyle/>
          <a:p>
            <a:pPr algn="ctr">
              <a:spcBef>
                <a:spcPts val="0"/>
              </a:spcBef>
            </a:pPr>
            <a:r>
              <a:rPr lang="en-US" dirty="0" smtClean="0"/>
              <a:t>Not likely to be adequately addressed by the</a:t>
            </a:r>
          </a:p>
          <a:p>
            <a:pPr algn="ctr">
              <a:spcBef>
                <a:spcPts val="0"/>
              </a:spcBef>
            </a:pPr>
            <a:r>
              <a:rPr lang="en-US" dirty="0" smtClean="0"/>
              <a:t>Common Core</a:t>
            </a:r>
            <a:endParaRPr lang="en-US" dirty="0"/>
          </a:p>
        </p:txBody>
      </p:sp>
      <p:sp>
        <p:nvSpPr>
          <p:cNvPr id="6" name="Content Placeholder 5"/>
          <p:cNvSpPr>
            <a:spLocks noGrp="1"/>
          </p:cNvSpPr>
          <p:nvPr>
            <p:ph sz="quarter" idx="4"/>
          </p:nvPr>
        </p:nvSpPr>
        <p:spPr>
          <a:xfrm>
            <a:off x="4953000" y="2297112"/>
            <a:ext cx="4041775" cy="3951288"/>
          </a:xfrm>
        </p:spPr>
        <p:txBody>
          <a:bodyPr/>
          <a:lstStyle/>
          <a:p>
            <a:r>
              <a:rPr lang="en-US" dirty="0" smtClean="0"/>
              <a:t>Collaboration</a:t>
            </a:r>
          </a:p>
          <a:p>
            <a:r>
              <a:rPr lang="en-US" dirty="0" smtClean="0"/>
              <a:t>Creativity</a:t>
            </a:r>
          </a:p>
          <a:p>
            <a:r>
              <a:rPr lang="en-US" dirty="0" smtClean="0"/>
              <a:t>Global Competence </a:t>
            </a:r>
          </a:p>
          <a:p>
            <a:r>
              <a:rPr lang="en-US" dirty="0" smtClean="0"/>
              <a:t>Financial Literacy</a:t>
            </a:r>
          </a:p>
          <a:p>
            <a:r>
              <a:rPr lang="en-US" dirty="0" smtClean="0"/>
              <a:t>Self-Direction</a:t>
            </a:r>
          </a:p>
          <a:p>
            <a:r>
              <a:rPr lang="en-US" dirty="0" smtClean="0"/>
              <a:t>Tech Literacy</a:t>
            </a:r>
            <a:endParaRPr lang="en-US" dirty="0"/>
          </a:p>
        </p:txBody>
      </p:sp>
      <p:cxnSp>
        <p:nvCxnSpPr>
          <p:cNvPr id="8" name="Straight Connector 7"/>
          <p:cNvCxnSpPr/>
          <p:nvPr/>
        </p:nvCxnSpPr>
        <p:spPr>
          <a:xfrm>
            <a:off x="4495800" y="990600"/>
            <a:ext cx="0" cy="457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2000" y="2133600"/>
            <a:ext cx="807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8400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844225"/>
            <a:ext cx="8534400" cy="584775"/>
          </a:xfrm>
          <a:prstGeom prst="rect">
            <a:avLst/>
          </a:prstGeom>
          <a:noFill/>
        </p:spPr>
        <p:txBody>
          <a:bodyPr wrap="square" rtlCol="0">
            <a:spAutoFit/>
          </a:bodyPr>
          <a:lstStyle/>
          <a:p>
            <a:pPr algn="ctr"/>
            <a:r>
              <a:rPr lang="en-US" sz="3200" dirty="0" smtClean="0">
                <a:latin typeface="Georgia" pitchFamily="18" charset="0"/>
              </a:rPr>
              <a:t>Worksheet #1</a:t>
            </a:r>
            <a:endParaRPr lang="en-US" sz="3200" dirty="0">
              <a:latin typeface="Georgia" pitchFamily="18" charset="0"/>
            </a:endParaRPr>
          </a:p>
        </p:txBody>
      </p:sp>
    </p:spTree>
    <p:extLst>
      <p:ext uri="{BB962C8B-B14F-4D97-AF65-F5344CB8AC3E}">
        <p14:creationId xmlns:p14="http://schemas.microsoft.com/office/powerpoint/2010/main" val="1137894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427982"/>
            <a:ext cx="6096000" cy="1077218"/>
          </a:xfrm>
          <a:prstGeom prst="rect">
            <a:avLst/>
          </a:prstGeom>
          <a:noFill/>
        </p:spPr>
        <p:txBody>
          <a:bodyPr wrap="square" rtlCol="0">
            <a:spAutoFit/>
          </a:bodyPr>
          <a:lstStyle/>
          <a:p>
            <a:pPr algn="ctr"/>
            <a:r>
              <a:rPr lang="en-US" sz="3200" dirty="0" smtClean="0">
                <a:latin typeface="Georgia" pitchFamily="18" charset="0"/>
              </a:rPr>
              <a:t>What are the 7 steps for implementation?</a:t>
            </a:r>
            <a:endParaRPr lang="en-US" sz="3200" dirty="0">
              <a:latin typeface="Georgi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132" y="414339"/>
            <a:ext cx="8110268" cy="5834061"/>
          </a:xfrm>
          <a:prstGeom prst="rect">
            <a:avLst/>
          </a:prstGeom>
        </p:spPr>
      </p:pic>
    </p:spTree>
    <p:extLst>
      <p:ext uri="{BB962C8B-B14F-4D97-AF65-F5344CB8AC3E}">
        <p14:creationId xmlns:p14="http://schemas.microsoft.com/office/powerpoint/2010/main" val="3195486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0" y="2671763"/>
            <a:ext cx="6438900" cy="1290637"/>
          </a:xfrm>
          <a:prstGeom prst="rect">
            <a:avLst/>
          </a:prstGeom>
        </p:spPr>
      </p:pic>
    </p:spTree>
    <p:extLst>
      <p:ext uri="{BB962C8B-B14F-4D97-AF65-F5344CB8AC3E}">
        <p14:creationId xmlns:p14="http://schemas.microsoft.com/office/powerpoint/2010/main" val="17384225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Leading examples</a:t>
            </a:r>
            <a:endParaRPr lang="en-US" dirty="0"/>
          </a:p>
        </p:txBody>
      </p:sp>
      <p:pic>
        <p:nvPicPr>
          <p:cNvPr id="3" name="Picture 1" descr="logo 1 UA 21C A.jpg"/>
          <p:cNvPicPr>
            <a:picLocks noChangeAspect="1"/>
          </p:cNvPicPr>
          <p:nvPr/>
        </p:nvPicPr>
        <p:blipFill>
          <a:blip r:embed="rId2" cstate="print"/>
          <a:srcRect/>
          <a:stretch>
            <a:fillRect/>
          </a:stretch>
        </p:blipFill>
        <p:spPr bwMode="auto">
          <a:xfrm>
            <a:off x="838200" y="1628775"/>
            <a:ext cx="4495800" cy="4391025"/>
          </a:xfrm>
          <a:prstGeom prst="rect">
            <a:avLst/>
          </a:prstGeom>
          <a:noFill/>
          <a:ln w="9525">
            <a:noFill/>
            <a:miter lim="800000"/>
            <a:headEnd/>
            <a:tailEnd/>
          </a:ln>
        </p:spPr>
      </p:pic>
      <p:sp>
        <p:nvSpPr>
          <p:cNvPr id="4" name="Text Box 5"/>
          <p:cNvSpPr txBox="1">
            <a:spLocks noChangeArrowheads="1"/>
          </p:cNvSpPr>
          <p:nvPr/>
        </p:nvSpPr>
        <p:spPr bwMode="auto">
          <a:xfrm>
            <a:off x="5410200" y="1828800"/>
            <a:ext cx="3657600" cy="1508125"/>
          </a:xfrm>
          <a:prstGeom prst="rect">
            <a:avLst/>
          </a:prstGeom>
          <a:noFill/>
          <a:ln w="9525">
            <a:noFill/>
            <a:miter lim="800000"/>
            <a:headEnd/>
            <a:tailEnd/>
          </a:ln>
        </p:spPr>
        <p:txBody>
          <a:bodyPr>
            <a:spAutoFit/>
          </a:bodyPr>
          <a:lstStyle/>
          <a:p>
            <a:pPr algn="ctr" eaLnBrk="0" fontAlgn="base" hangingPunct="0">
              <a:spcBef>
                <a:spcPct val="0"/>
              </a:spcBef>
              <a:spcAft>
                <a:spcPct val="0"/>
              </a:spcAft>
              <a:defRPr/>
            </a:pPr>
            <a:r>
              <a:rPr lang="en-US" sz="2800" dirty="0">
                <a:solidFill>
                  <a:prstClr val="black"/>
                </a:solidFill>
                <a:latin typeface="Georgia" pitchFamily="18" charset="0"/>
              </a:rPr>
              <a:t>Upper Arlington</a:t>
            </a:r>
          </a:p>
          <a:p>
            <a:pPr algn="ctr" eaLnBrk="0" fontAlgn="base" hangingPunct="0">
              <a:spcBef>
                <a:spcPct val="0"/>
              </a:spcBef>
              <a:spcAft>
                <a:spcPct val="0"/>
              </a:spcAft>
              <a:defRPr/>
            </a:pPr>
            <a:r>
              <a:rPr lang="en-US" sz="2800" dirty="0">
                <a:solidFill>
                  <a:prstClr val="black"/>
                </a:solidFill>
                <a:latin typeface="Georgia" pitchFamily="18" charset="0"/>
              </a:rPr>
              <a:t>City School District</a:t>
            </a:r>
          </a:p>
          <a:p>
            <a:pPr algn="ctr" eaLnBrk="0" fontAlgn="base" hangingPunct="0">
              <a:spcBef>
                <a:spcPct val="50000"/>
              </a:spcBef>
              <a:spcAft>
                <a:spcPct val="0"/>
              </a:spcAft>
              <a:defRPr/>
            </a:pPr>
            <a:r>
              <a:rPr lang="en-US" sz="2400" dirty="0">
                <a:solidFill>
                  <a:prstClr val="black"/>
                </a:solidFill>
                <a:latin typeface="Georgia" pitchFamily="18" charset="0"/>
              </a:rPr>
              <a:t>(Upper Arlington, Ohio)</a:t>
            </a:r>
          </a:p>
        </p:txBody>
      </p:sp>
      <p:sp>
        <p:nvSpPr>
          <p:cNvPr id="5" name="Rectangle 6"/>
          <p:cNvSpPr>
            <a:spLocks noChangeArrowheads="1"/>
          </p:cNvSpPr>
          <p:nvPr/>
        </p:nvSpPr>
        <p:spPr bwMode="auto">
          <a:xfrm>
            <a:off x="5791200" y="4495800"/>
            <a:ext cx="2971800" cy="461962"/>
          </a:xfrm>
          <a:prstGeom prst="rect">
            <a:avLst/>
          </a:prstGeom>
          <a:noFill/>
          <a:ln w="9525">
            <a:noFill/>
            <a:miter lim="800000"/>
            <a:headEnd/>
            <a:tailEnd/>
          </a:ln>
        </p:spPr>
        <p:txBody>
          <a:bodyPr>
            <a:spAutoFit/>
          </a:bodyPr>
          <a:lstStyle/>
          <a:p>
            <a:pPr algn="ctr" fontAlgn="base">
              <a:spcBef>
                <a:spcPct val="0"/>
              </a:spcBef>
              <a:spcAft>
                <a:spcPct val="0"/>
              </a:spcAft>
              <a:defRPr/>
            </a:pPr>
            <a:r>
              <a:rPr lang="en-US" sz="2400" i="1" dirty="0">
                <a:solidFill>
                  <a:prstClr val="black"/>
                </a:solidFill>
                <a:latin typeface="Georgia" pitchFamily="18" charset="0"/>
              </a:rPr>
              <a:t>www.uaschools.org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2743200"/>
            <a:ext cx="6916615" cy="1143000"/>
          </a:xfrm>
          <a:prstGeom prst="rect">
            <a:avLst/>
          </a:prstGeom>
        </p:spPr>
      </p:pic>
    </p:spTree>
    <p:extLst>
      <p:ext uri="{BB962C8B-B14F-4D97-AF65-F5344CB8AC3E}">
        <p14:creationId xmlns:p14="http://schemas.microsoft.com/office/powerpoint/2010/main" val="14568513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609600" y="1015425"/>
            <a:ext cx="8534400" cy="584775"/>
          </a:xfrm>
          <a:prstGeom prst="rect">
            <a:avLst/>
          </a:prstGeom>
          <a:noFill/>
          <a:ln w="9525">
            <a:noFill/>
            <a:miter lim="800000"/>
            <a:headEnd/>
            <a:tailEnd/>
          </a:ln>
        </p:spPr>
        <p:txBody>
          <a:bodyPr wrap="square">
            <a:spAutoFit/>
          </a:bodyPr>
          <a:lstStyle/>
          <a:p>
            <a:pPr marL="342900" indent="-342900" algn="ctr" fontAlgn="base">
              <a:spcBef>
                <a:spcPct val="0"/>
              </a:spcBef>
              <a:spcAft>
                <a:spcPct val="60000"/>
              </a:spcAft>
            </a:pPr>
            <a:r>
              <a:rPr lang="en-US" sz="3200" b="1" dirty="0" smtClean="0">
                <a:solidFill>
                  <a:prstClr val="black"/>
                </a:solidFill>
                <a:latin typeface="Georgia" pitchFamily="18" charset="0"/>
                <a:ea typeface="Geneva"/>
                <a:cs typeface="Geneva"/>
              </a:rPr>
              <a:t>Step 2: Create a community consensus</a:t>
            </a:r>
          </a:p>
        </p:txBody>
      </p:sp>
      <p:sp>
        <p:nvSpPr>
          <p:cNvPr id="6" name="Rectangle 5"/>
          <p:cNvSpPr>
            <a:spLocks noChangeArrowheads="1"/>
          </p:cNvSpPr>
          <p:nvPr/>
        </p:nvSpPr>
        <p:spPr bwMode="auto">
          <a:xfrm>
            <a:off x="1524000" y="2162651"/>
            <a:ext cx="6858000" cy="1723549"/>
          </a:xfrm>
          <a:prstGeom prst="rect">
            <a:avLst/>
          </a:prstGeom>
          <a:noFill/>
          <a:ln w="9525">
            <a:noFill/>
            <a:miter lim="800000"/>
            <a:headEnd/>
            <a:tailEnd/>
          </a:ln>
        </p:spPr>
        <p:txBody>
          <a:bodyPr wrap="square">
            <a:spAutoFit/>
          </a:bodyPr>
          <a:lstStyle/>
          <a:p>
            <a:pPr fontAlgn="base">
              <a:spcBef>
                <a:spcPct val="0"/>
              </a:spcBef>
              <a:spcAft>
                <a:spcPts val="1200"/>
              </a:spcAft>
              <a:buFontTx/>
              <a:buChar char="•"/>
            </a:pPr>
            <a:r>
              <a:rPr lang="en-US" sz="3200" dirty="0" smtClean="0">
                <a:solidFill>
                  <a:prstClr val="black"/>
                </a:solidFill>
                <a:latin typeface="Georgia" pitchFamily="18" charset="0"/>
                <a:ea typeface="Geneva"/>
                <a:cs typeface="Geneva"/>
              </a:rPr>
              <a:t> Design an appropriate process.</a:t>
            </a:r>
          </a:p>
          <a:p>
            <a:pPr marL="285750" indent="-285750" fontAlgn="base">
              <a:spcBef>
                <a:spcPct val="0"/>
              </a:spcBef>
              <a:spcAft>
                <a:spcPts val="1200"/>
              </a:spcAft>
              <a:buFontTx/>
              <a:buChar char="•"/>
            </a:pPr>
            <a:r>
              <a:rPr lang="en-US" sz="3200" dirty="0" smtClean="0">
                <a:solidFill>
                  <a:prstClr val="black"/>
                </a:solidFill>
                <a:latin typeface="Georgia" pitchFamily="18" charset="0"/>
                <a:ea typeface="Geneva"/>
                <a:cs typeface="Geneva"/>
              </a:rPr>
              <a:t>Have your board make the new framework official policy.</a:t>
            </a:r>
          </a:p>
        </p:txBody>
      </p:sp>
      <p:sp>
        <p:nvSpPr>
          <p:cNvPr id="5" name="TextBox 4"/>
          <p:cNvSpPr txBox="1"/>
          <p:nvPr/>
        </p:nvSpPr>
        <p:spPr>
          <a:xfrm>
            <a:off x="762000" y="6400800"/>
            <a:ext cx="2727029"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chemeClr val="bg1">
                    <a:lumMod val="75000"/>
                  </a:schemeClr>
                </a:solidFill>
                <a:latin typeface="Georgia" pitchFamily="18" charset="0"/>
              </a:rPr>
              <a:t>© 2010 EdLeader21.  All rights reserved.</a:t>
            </a:r>
            <a:endParaRPr lang="en-US" sz="1100" dirty="0">
              <a:solidFill>
                <a:schemeClr val="bg1">
                  <a:lumMod val="75000"/>
                </a:schemeClr>
              </a:solidFill>
              <a:latin typeface="Georgia"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620000" cy="1143000"/>
          </a:xfrm>
        </p:spPr>
        <p:txBody>
          <a:bodyPr/>
          <a:lstStyle/>
          <a:p>
            <a:r>
              <a:rPr lang="en-US" dirty="0" smtClean="0"/>
              <a:t>Leading examples</a:t>
            </a:r>
            <a:endParaRPr lang="en-US" dirty="0"/>
          </a:p>
        </p:txBody>
      </p:sp>
      <p:pic>
        <p:nvPicPr>
          <p:cNvPr id="7" name="Picture 6" descr="CFSD Model_06_22_11.jpg"/>
          <p:cNvPicPr>
            <a:picLocks noChangeAspect="1"/>
          </p:cNvPicPr>
          <p:nvPr/>
        </p:nvPicPr>
        <p:blipFill>
          <a:blip r:embed="rId2" cstate="print"/>
          <a:stretch>
            <a:fillRect/>
          </a:stretch>
        </p:blipFill>
        <p:spPr>
          <a:xfrm>
            <a:off x="2286000" y="762000"/>
            <a:ext cx="5105400" cy="5105400"/>
          </a:xfrm>
          <a:prstGeom prst="rect">
            <a:avLst/>
          </a:prstGeom>
        </p:spPr>
      </p:pic>
      <p:sp>
        <p:nvSpPr>
          <p:cNvPr id="5" name="TextBox 4"/>
          <p:cNvSpPr txBox="1"/>
          <p:nvPr/>
        </p:nvSpPr>
        <p:spPr>
          <a:xfrm>
            <a:off x="1143000" y="6183868"/>
            <a:ext cx="1879041" cy="369332"/>
          </a:xfrm>
          <a:prstGeom prst="rect">
            <a:avLst/>
          </a:prstGeom>
          <a:noFill/>
        </p:spPr>
        <p:txBody>
          <a:bodyPr wrap="none" rtlCol="0">
            <a:spAutoFit/>
          </a:bodyPr>
          <a:lstStyle/>
          <a:p>
            <a:r>
              <a:rPr lang="en-US" i="1" dirty="0" smtClean="0">
                <a:solidFill>
                  <a:prstClr val="black"/>
                </a:solidFill>
                <a:latin typeface="Georgia" pitchFamily="18" charset="0"/>
              </a:rPr>
              <a:t>www.cfsd16.org</a:t>
            </a:r>
            <a:endParaRPr lang="en-US" i="1" dirty="0">
              <a:solidFill>
                <a:prstClr val="black"/>
              </a:solidFill>
              <a:latin typeface="Georgia"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1143000" y="838200"/>
            <a:ext cx="7772400" cy="4953000"/>
          </a:xfrm>
          <a:prstGeom prst="rect">
            <a:avLst/>
          </a:prstGeom>
          <a:noFill/>
          <a:ln w="9525">
            <a:noFill/>
            <a:miter lim="800000"/>
            <a:headEnd/>
            <a:tailEnd/>
          </a:ln>
        </p:spPr>
        <p:txBody>
          <a:bodyPr/>
          <a:lstStyle/>
          <a:p>
            <a:pPr marL="231775" indent="-231775" eaLnBrk="0" fontAlgn="base" hangingPunct="0">
              <a:spcBef>
                <a:spcPct val="0"/>
              </a:spcBef>
              <a:spcAft>
                <a:spcPts val="1200"/>
              </a:spcAft>
              <a:buFont typeface="Arial" pitchFamily="34" charset="0"/>
              <a:buChar char="•"/>
              <a:defRPr/>
            </a:pPr>
            <a:r>
              <a:rPr lang="en-US" sz="3200" kern="0" dirty="0" smtClean="0">
                <a:latin typeface="Georgia" pitchFamily="18" charset="0"/>
              </a:rPr>
              <a:t>What is 21st century education? </a:t>
            </a:r>
          </a:p>
          <a:p>
            <a:pPr marL="231775" indent="-231775" eaLnBrk="0" fontAlgn="base" hangingPunct="0">
              <a:spcBef>
                <a:spcPct val="0"/>
              </a:spcBef>
              <a:spcAft>
                <a:spcPts val="1200"/>
              </a:spcAft>
              <a:buFont typeface="Arial" pitchFamily="34" charset="0"/>
              <a:buChar char="•"/>
              <a:defRPr/>
            </a:pPr>
            <a:r>
              <a:rPr lang="en-US" sz="3200" kern="0" dirty="0" smtClean="0">
                <a:latin typeface="Georgia" pitchFamily="18" charset="0"/>
              </a:rPr>
              <a:t>Worksheet #1</a:t>
            </a:r>
          </a:p>
          <a:p>
            <a:pPr marL="231775" indent="-231775" eaLnBrk="0" fontAlgn="base" hangingPunct="0">
              <a:spcBef>
                <a:spcPct val="0"/>
              </a:spcBef>
              <a:spcAft>
                <a:spcPts val="1200"/>
              </a:spcAft>
              <a:buFont typeface="Arial" pitchFamily="34" charset="0"/>
              <a:buChar char="•"/>
              <a:defRPr/>
            </a:pPr>
            <a:r>
              <a:rPr lang="en-US" sz="3200" kern="0" dirty="0" smtClean="0">
                <a:latin typeface="Georgia" pitchFamily="18" charset="0"/>
              </a:rPr>
              <a:t>What are the 7 Steps for Implementation?</a:t>
            </a:r>
          </a:p>
          <a:p>
            <a:pPr marL="231775" indent="-231775" eaLnBrk="0" fontAlgn="base" hangingPunct="0">
              <a:spcBef>
                <a:spcPct val="0"/>
              </a:spcBef>
              <a:spcAft>
                <a:spcPts val="1200"/>
              </a:spcAft>
              <a:buFont typeface="Arial" pitchFamily="34" charset="0"/>
              <a:buChar char="•"/>
              <a:defRPr/>
            </a:pPr>
            <a:r>
              <a:rPr lang="en-US" sz="3200" kern="0" dirty="0" smtClean="0">
                <a:latin typeface="Georgia" pitchFamily="18" charset="0"/>
              </a:rPr>
              <a:t>Worksheet #2</a:t>
            </a:r>
          </a:p>
          <a:p>
            <a:pPr eaLnBrk="0" fontAlgn="base" hangingPunct="0">
              <a:spcBef>
                <a:spcPct val="0"/>
              </a:spcBef>
              <a:spcAft>
                <a:spcPts val="1200"/>
              </a:spcAft>
              <a:buFont typeface="Arial" pitchFamily="34" charset="0"/>
              <a:buChar char="•"/>
              <a:defRPr/>
            </a:pPr>
            <a:r>
              <a:rPr lang="en-US" sz="3200" kern="0" dirty="0" smtClean="0">
                <a:latin typeface="Georgia" pitchFamily="18" charset="0"/>
              </a:rPr>
              <a:t> What can leaders do?</a:t>
            </a:r>
          </a:p>
          <a:p>
            <a:pPr marL="228600" indent="-228600" eaLnBrk="0" fontAlgn="base" hangingPunct="0">
              <a:spcBef>
                <a:spcPct val="0"/>
              </a:spcBef>
              <a:spcAft>
                <a:spcPts val="1200"/>
              </a:spcAft>
              <a:buFont typeface="Arial" pitchFamily="34" charset="0"/>
              <a:buChar char="•"/>
              <a:defRPr/>
            </a:pPr>
            <a:r>
              <a:rPr lang="en-US" sz="3200" kern="0" dirty="0" smtClean="0">
                <a:latin typeface="Georgia" pitchFamily="18" charset="0"/>
              </a:rPr>
              <a:t>Conclusion: Reflections on 21</a:t>
            </a:r>
            <a:r>
              <a:rPr lang="en-US" sz="3200" kern="0" baseline="30000" dirty="0" smtClean="0">
                <a:latin typeface="Georgia" pitchFamily="18" charset="0"/>
              </a:rPr>
              <a:t>st</a:t>
            </a:r>
            <a:r>
              <a:rPr lang="en-US" sz="3200" kern="0" dirty="0" smtClean="0">
                <a:latin typeface="Georgia" pitchFamily="18" charset="0"/>
              </a:rPr>
              <a:t> century education</a:t>
            </a:r>
          </a:p>
        </p:txBody>
      </p:sp>
      <p:sp>
        <p:nvSpPr>
          <p:cNvPr id="5" name="TextBox 4"/>
          <p:cNvSpPr txBox="1"/>
          <p:nvPr/>
        </p:nvSpPr>
        <p:spPr>
          <a:xfrm>
            <a:off x="685800" y="6520190"/>
            <a:ext cx="2727029" cy="261610"/>
          </a:xfrm>
          <a:prstGeom prst="rect">
            <a:avLst/>
          </a:prstGeom>
          <a:noFill/>
        </p:spPr>
        <p:txBody>
          <a:bodyPr wrap="none" rtlCol="0">
            <a:spAutoFit/>
          </a:bodyPr>
          <a:lstStyle/>
          <a:p>
            <a:r>
              <a:rPr lang="en-US" sz="1100" dirty="0" smtClean="0">
                <a:solidFill>
                  <a:schemeClr val="bg1">
                    <a:lumMod val="75000"/>
                  </a:schemeClr>
                </a:solidFill>
                <a:latin typeface="Georgia" pitchFamily="18" charset="0"/>
              </a:rPr>
              <a:t>© 2010 EdLeader21.  All rights reserved.</a:t>
            </a:r>
            <a:endParaRPr lang="en-US" sz="1100" dirty="0">
              <a:solidFill>
                <a:schemeClr val="bg1">
                  <a:lumMod val="75000"/>
                </a:schemeClr>
              </a:solidFill>
              <a:latin typeface="Georg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620000" cy="1143000"/>
          </a:xfrm>
        </p:spPr>
        <p:txBody>
          <a:bodyPr/>
          <a:lstStyle/>
          <a:p>
            <a:r>
              <a:rPr lang="en-US" dirty="0" smtClean="0"/>
              <a:t>Leading examples</a:t>
            </a:r>
            <a:endParaRPr lang="en-US" dirty="0"/>
          </a:p>
        </p:txBody>
      </p:sp>
      <p:sp>
        <p:nvSpPr>
          <p:cNvPr id="3" name="TextBox 8"/>
          <p:cNvSpPr txBox="1">
            <a:spLocks noChangeArrowheads="1"/>
          </p:cNvSpPr>
          <p:nvPr/>
        </p:nvSpPr>
        <p:spPr bwMode="auto">
          <a:xfrm>
            <a:off x="533400" y="1143000"/>
            <a:ext cx="8915400" cy="5262979"/>
          </a:xfrm>
          <a:prstGeom prst="rect">
            <a:avLst/>
          </a:prstGeom>
          <a:noFill/>
          <a:ln w="9525">
            <a:noFill/>
            <a:miter lim="800000"/>
            <a:headEnd/>
            <a:tailEnd/>
          </a:ln>
        </p:spPr>
        <p:txBody>
          <a:bodyPr>
            <a:spAutoFit/>
          </a:bodyPr>
          <a:lstStyle/>
          <a:p>
            <a:pPr algn="ctr" eaLnBrk="0" fontAlgn="base" hangingPunct="0">
              <a:spcBef>
                <a:spcPct val="0"/>
              </a:spcBef>
              <a:spcAft>
                <a:spcPct val="0"/>
              </a:spcAft>
              <a:defRPr/>
            </a:pPr>
            <a:r>
              <a:rPr lang="en-US" sz="2400" b="1" dirty="0" smtClean="0">
                <a:solidFill>
                  <a:prstClr val="black"/>
                </a:solidFill>
                <a:latin typeface="Georgia" pitchFamily="18" charset="0"/>
              </a:rPr>
              <a:t>Virginia Beach City Public Schools</a:t>
            </a:r>
          </a:p>
          <a:p>
            <a:pPr algn="ctr" eaLnBrk="0" fontAlgn="base" hangingPunct="0">
              <a:spcBef>
                <a:spcPct val="0"/>
              </a:spcBef>
              <a:spcAft>
                <a:spcPts val="1200"/>
              </a:spcAft>
              <a:defRPr/>
            </a:pPr>
            <a:r>
              <a:rPr lang="en-US" sz="2400" b="1" dirty="0" smtClean="0">
                <a:solidFill>
                  <a:prstClr val="black"/>
                </a:solidFill>
                <a:latin typeface="Georgia" pitchFamily="18" charset="0"/>
              </a:rPr>
              <a:t>Compass to 2015</a:t>
            </a:r>
          </a:p>
          <a:p>
            <a:pPr eaLnBrk="0" fontAlgn="base" hangingPunct="0">
              <a:spcBef>
                <a:spcPct val="0"/>
              </a:spcBef>
              <a:spcAft>
                <a:spcPct val="0"/>
              </a:spcAft>
              <a:defRPr/>
            </a:pPr>
            <a:r>
              <a:rPr lang="en-US" sz="2400" b="1" i="1" dirty="0" smtClean="0">
                <a:solidFill>
                  <a:prstClr val="black"/>
                </a:solidFill>
                <a:latin typeface="Georgia" pitchFamily="18" charset="0"/>
              </a:rPr>
              <a:t>	</a:t>
            </a:r>
            <a:r>
              <a:rPr lang="en-US" sz="2200" b="1" dirty="0" smtClean="0">
                <a:solidFill>
                  <a:prstClr val="black"/>
                </a:solidFill>
                <a:latin typeface="Georgia" pitchFamily="18" charset="0"/>
              </a:rPr>
              <a:t>Critical and Creative Thinkers, Innovators,</a:t>
            </a:r>
          </a:p>
          <a:p>
            <a:pPr eaLnBrk="0" fontAlgn="base" hangingPunct="0">
              <a:spcBef>
                <a:spcPct val="0"/>
              </a:spcBef>
              <a:spcAft>
                <a:spcPct val="0"/>
              </a:spcAft>
              <a:defRPr/>
            </a:pPr>
            <a:r>
              <a:rPr lang="en-US" sz="2200" b="1" dirty="0" smtClean="0">
                <a:solidFill>
                  <a:prstClr val="black"/>
                </a:solidFill>
                <a:latin typeface="Georgia" pitchFamily="18" charset="0"/>
              </a:rPr>
              <a:t>	and Problem Solvers</a:t>
            </a:r>
            <a:r>
              <a:rPr lang="en-US" sz="2400" b="1" dirty="0" smtClean="0">
                <a:solidFill>
                  <a:prstClr val="black"/>
                </a:solidFill>
                <a:latin typeface="Georgia" pitchFamily="18" charset="0"/>
              </a:rPr>
              <a:t> </a:t>
            </a:r>
            <a:endParaRPr lang="en-US" sz="2400" dirty="0" smtClean="0">
              <a:solidFill>
                <a:prstClr val="black"/>
              </a:solidFill>
              <a:latin typeface="Georgia" pitchFamily="18" charset="0"/>
            </a:endParaRPr>
          </a:p>
          <a:p>
            <a:pPr eaLnBrk="0" fontAlgn="base" hangingPunct="0">
              <a:spcBef>
                <a:spcPct val="0"/>
              </a:spcBef>
              <a:spcAft>
                <a:spcPct val="0"/>
              </a:spcAft>
              <a:defRPr/>
            </a:pPr>
            <a:r>
              <a:rPr lang="en-US" i="1" dirty="0" smtClean="0">
                <a:solidFill>
                  <a:prstClr val="black"/>
                </a:solidFill>
                <a:latin typeface="Georgia" pitchFamily="18" charset="0"/>
              </a:rPr>
              <a:t>	Critical Thinking </a:t>
            </a:r>
            <a:r>
              <a:rPr lang="en-US" i="1" dirty="0" smtClean="0">
                <a:solidFill>
                  <a:prstClr val="black"/>
                </a:solidFill>
                <a:latin typeface="Georgia" pitchFamily="18" charset="0"/>
                <a:sym typeface="Wingdings" pitchFamily="2" charset="2"/>
              </a:rPr>
              <a:t></a:t>
            </a:r>
            <a:r>
              <a:rPr lang="en-US" i="1" dirty="0" smtClean="0">
                <a:solidFill>
                  <a:prstClr val="black"/>
                </a:solidFill>
                <a:latin typeface="Georgia" pitchFamily="18" charset="0"/>
              </a:rPr>
              <a:t> Creative/Innovative Thinking </a:t>
            </a:r>
            <a:r>
              <a:rPr lang="en-US" i="1" dirty="0" smtClean="0">
                <a:solidFill>
                  <a:prstClr val="black"/>
                </a:solidFill>
                <a:latin typeface="Georgia" pitchFamily="18" charset="0"/>
                <a:sym typeface="Wingdings" pitchFamily="2" charset="2"/>
              </a:rPr>
              <a:t></a:t>
            </a:r>
            <a:r>
              <a:rPr lang="en-US" i="1" dirty="0" smtClean="0">
                <a:solidFill>
                  <a:prstClr val="black"/>
                </a:solidFill>
                <a:latin typeface="Georgia" pitchFamily="18" charset="0"/>
              </a:rPr>
              <a:t> Problem Solving</a:t>
            </a:r>
            <a:r>
              <a:rPr lang="en-US" sz="2400" i="1" dirty="0" smtClean="0">
                <a:solidFill>
                  <a:prstClr val="black"/>
                </a:solidFill>
                <a:latin typeface="Georgia" pitchFamily="18" charset="0"/>
              </a:rPr>
              <a:t> </a:t>
            </a:r>
          </a:p>
          <a:p>
            <a:pPr eaLnBrk="0" fontAlgn="base" hangingPunct="0">
              <a:spcBef>
                <a:spcPct val="0"/>
              </a:spcBef>
              <a:spcAft>
                <a:spcPct val="0"/>
              </a:spcAft>
              <a:defRPr/>
            </a:pPr>
            <a:endParaRPr lang="en-US" sz="2400" b="1" i="1" dirty="0" smtClean="0">
              <a:solidFill>
                <a:prstClr val="black"/>
              </a:solidFill>
              <a:latin typeface="Georgia" pitchFamily="18" charset="0"/>
            </a:endParaRPr>
          </a:p>
          <a:p>
            <a:pPr eaLnBrk="0" fontAlgn="base" hangingPunct="0">
              <a:spcBef>
                <a:spcPct val="0"/>
              </a:spcBef>
              <a:spcAft>
                <a:spcPts val="1200"/>
              </a:spcAft>
              <a:defRPr/>
            </a:pPr>
            <a:r>
              <a:rPr lang="en-US" sz="2400" b="1" i="1" dirty="0" smtClean="0">
                <a:solidFill>
                  <a:prstClr val="black"/>
                </a:solidFill>
                <a:latin typeface="Georgia" pitchFamily="18" charset="0"/>
              </a:rPr>
              <a:t>	</a:t>
            </a:r>
            <a:r>
              <a:rPr lang="en-US" sz="2200" b="1" dirty="0" smtClean="0">
                <a:solidFill>
                  <a:prstClr val="black"/>
                </a:solidFill>
                <a:latin typeface="Georgia" pitchFamily="18" charset="0"/>
              </a:rPr>
              <a:t>Effective Communicators and Collaborators</a:t>
            </a:r>
            <a:endParaRPr lang="en-US" sz="2200" dirty="0" smtClean="0">
              <a:solidFill>
                <a:prstClr val="black"/>
              </a:solidFill>
              <a:latin typeface="Georgia" pitchFamily="18" charset="0"/>
            </a:endParaRPr>
          </a:p>
          <a:p>
            <a:pPr eaLnBrk="0" fontAlgn="base" hangingPunct="0">
              <a:spcBef>
                <a:spcPct val="0"/>
              </a:spcBef>
              <a:spcAft>
                <a:spcPct val="0"/>
              </a:spcAft>
              <a:defRPr/>
            </a:pPr>
            <a:r>
              <a:rPr lang="en-US" i="1" dirty="0" smtClean="0">
                <a:solidFill>
                  <a:prstClr val="black"/>
                </a:solidFill>
                <a:latin typeface="Georgia" pitchFamily="18" charset="0"/>
              </a:rPr>
              <a:t>	Information Literacy </a:t>
            </a:r>
            <a:r>
              <a:rPr lang="en-US" i="1" dirty="0" smtClean="0">
                <a:solidFill>
                  <a:prstClr val="black"/>
                </a:solidFill>
                <a:latin typeface="Georgia" pitchFamily="18" charset="0"/>
                <a:sym typeface="Wingdings" pitchFamily="2" charset="2"/>
              </a:rPr>
              <a:t> </a:t>
            </a:r>
            <a:r>
              <a:rPr lang="en-US" i="1" dirty="0" smtClean="0">
                <a:solidFill>
                  <a:prstClr val="black"/>
                </a:solidFill>
                <a:latin typeface="Georgia" pitchFamily="18" charset="0"/>
              </a:rPr>
              <a:t>Listening </a:t>
            </a:r>
            <a:r>
              <a:rPr lang="en-US" i="1" dirty="0" smtClean="0">
                <a:solidFill>
                  <a:prstClr val="black"/>
                </a:solidFill>
                <a:latin typeface="Georgia" pitchFamily="18" charset="0"/>
                <a:sym typeface="Wingdings" pitchFamily="2" charset="2"/>
              </a:rPr>
              <a:t> </a:t>
            </a:r>
            <a:r>
              <a:rPr lang="en-US" i="1" dirty="0" smtClean="0">
                <a:solidFill>
                  <a:prstClr val="black"/>
                </a:solidFill>
                <a:latin typeface="Georgia" pitchFamily="18" charset="0"/>
              </a:rPr>
              <a:t>Collaboration </a:t>
            </a:r>
            <a:r>
              <a:rPr lang="en-US" i="1" dirty="0" smtClean="0">
                <a:solidFill>
                  <a:prstClr val="black"/>
                </a:solidFill>
                <a:latin typeface="Georgia" pitchFamily="18" charset="0"/>
                <a:sym typeface="Wingdings" pitchFamily="2" charset="2"/>
              </a:rPr>
              <a:t>  </a:t>
            </a:r>
            <a:r>
              <a:rPr lang="en-US" i="1" dirty="0" smtClean="0">
                <a:solidFill>
                  <a:prstClr val="black"/>
                </a:solidFill>
                <a:latin typeface="Georgia" pitchFamily="18" charset="0"/>
              </a:rPr>
              <a:t>Communication</a:t>
            </a:r>
            <a:endParaRPr lang="en-US" dirty="0" smtClean="0">
              <a:solidFill>
                <a:prstClr val="black"/>
              </a:solidFill>
              <a:latin typeface="Georgia" pitchFamily="18" charset="0"/>
            </a:endParaRPr>
          </a:p>
          <a:p>
            <a:pPr eaLnBrk="0" fontAlgn="base" hangingPunct="0">
              <a:spcBef>
                <a:spcPct val="0"/>
              </a:spcBef>
              <a:spcAft>
                <a:spcPct val="0"/>
              </a:spcAft>
              <a:defRPr/>
            </a:pPr>
            <a:r>
              <a:rPr lang="en-US" sz="2400" b="1" i="1" dirty="0" smtClean="0">
                <a:solidFill>
                  <a:prstClr val="black"/>
                </a:solidFill>
                <a:latin typeface="Georgia" pitchFamily="18" charset="0"/>
              </a:rPr>
              <a:t>	</a:t>
            </a:r>
          </a:p>
          <a:p>
            <a:pPr eaLnBrk="0" fontAlgn="base" hangingPunct="0">
              <a:spcBef>
                <a:spcPct val="0"/>
              </a:spcBef>
              <a:spcAft>
                <a:spcPct val="0"/>
              </a:spcAft>
              <a:defRPr/>
            </a:pPr>
            <a:r>
              <a:rPr lang="en-US" sz="2400" b="1" i="1" dirty="0" smtClean="0">
                <a:solidFill>
                  <a:prstClr val="black"/>
                </a:solidFill>
                <a:latin typeface="Georgia" pitchFamily="18" charset="0"/>
              </a:rPr>
              <a:t>	</a:t>
            </a:r>
            <a:r>
              <a:rPr lang="en-US" sz="2200" b="1" i="1" dirty="0" smtClean="0">
                <a:solidFill>
                  <a:prstClr val="black"/>
                </a:solidFill>
                <a:latin typeface="Georgia" pitchFamily="18" charset="0"/>
              </a:rPr>
              <a:t>Globally Aware, Independent, Responsible Learners</a:t>
            </a:r>
          </a:p>
          <a:p>
            <a:pPr eaLnBrk="0" fontAlgn="base" hangingPunct="0">
              <a:spcBef>
                <a:spcPct val="0"/>
              </a:spcBef>
              <a:spcAft>
                <a:spcPct val="0"/>
              </a:spcAft>
              <a:defRPr/>
            </a:pPr>
            <a:r>
              <a:rPr lang="en-US" sz="2200" b="1" i="1" dirty="0" smtClean="0">
                <a:solidFill>
                  <a:prstClr val="black"/>
                </a:solidFill>
                <a:latin typeface="Georgia" pitchFamily="18" charset="0"/>
              </a:rPr>
              <a:t>	and Citizens</a:t>
            </a:r>
            <a:endParaRPr lang="en-US" sz="2200" dirty="0" smtClean="0">
              <a:solidFill>
                <a:prstClr val="black"/>
              </a:solidFill>
              <a:latin typeface="Georgia" pitchFamily="18" charset="0"/>
            </a:endParaRPr>
          </a:p>
          <a:p>
            <a:pPr eaLnBrk="0" fontAlgn="base" hangingPunct="0">
              <a:spcBef>
                <a:spcPct val="0"/>
              </a:spcBef>
              <a:spcAft>
                <a:spcPct val="0"/>
              </a:spcAft>
              <a:defRPr/>
            </a:pPr>
            <a:r>
              <a:rPr lang="en-US" i="1" dirty="0" smtClean="0">
                <a:solidFill>
                  <a:prstClr val="black"/>
                </a:solidFill>
                <a:latin typeface="Georgia" pitchFamily="18" charset="0"/>
              </a:rPr>
              <a:t>	Social Responsibility </a:t>
            </a:r>
            <a:r>
              <a:rPr lang="en-US" i="1" dirty="0" smtClean="0">
                <a:solidFill>
                  <a:prstClr val="black"/>
                </a:solidFill>
                <a:latin typeface="Georgia" pitchFamily="18" charset="0"/>
                <a:sym typeface="Wingdings" pitchFamily="2" charset="2"/>
              </a:rPr>
              <a:t> </a:t>
            </a:r>
            <a:r>
              <a:rPr lang="en-US" i="1" dirty="0" smtClean="0">
                <a:solidFill>
                  <a:prstClr val="black"/>
                </a:solidFill>
                <a:latin typeface="Georgia" pitchFamily="18" charset="0"/>
              </a:rPr>
              <a:t>Sustainability </a:t>
            </a:r>
            <a:r>
              <a:rPr lang="en-US" i="1" dirty="0" smtClean="0">
                <a:solidFill>
                  <a:prstClr val="black"/>
                </a:solidFill>
                <a:latin typeface="Georgia" pitchFamily="18" charset="0"/>
                <a:sym typeface="Wingdings" pitchFamily="2" charset="2"/>
              </a:rPr>
              <a:t>  </a:t>
            </a:r>
            <a:r>
              <a:rPr lang="en-US" i="1" dirty="0" smtClean="0">
                <a:solidFill>
                  <a:prstClr val="black"/>
                </a:solidFill>
                <a:latin typeface="Georgia" pitchFamily="18" charset="0"/>
              </a:rPr>
              <a:t>Interdependence </a:t>
            </a:r>
            <a:r>
              <a:rPr lang="en-US" i="1" dirty="0" smtClean="0">
                <a:solidFill>
                  <a:prstClr val="black"/>
                </a:solidFill>
                <a:latin typeface="Georgia" pitchFamily="18" charset="0"/>
                <a:sym typeface="Wingdings" pitchFamily="2" charset="2"/>
              </a:rPr>
              <a:t></a:t>
            </a:r>
          </a:p>
          <a:p>
            <a:pPr eaLnBrk="0" fontAlgn="base" hangingPunct="0">
              <a:spcBef>
                <a:spcPct val="0"/>
              </a:spcBef>
              <a:spcAft>
                <a:spcPct val="0"/>
              </a:spcAft>
              <a:defRPr/>
            </a:pPr>
            <a:r>
              <a:rPr lang="en-US" i="1" dirty="0" smtClean="0">
                <a:solidFill>
                  <a:prstClr val="black"/>
                </a:solidFill>
                <a:latin typeface="Georgia" pitchFamily="18" charset="0"/>
                <a:sym typeface="Wingdings" pitchFamily="2" charset="2"/>
              </a:rPr>
              <a:t>	</a:t>
            </a:r>
            <a:r>
              <a:rPr lang="en-US" i="1" dirty="0" smtClean="0">
                <a:solidFill>
                  <a:prstClr val="black"/>
                </a:solidFill>
                <a:latin typeface="Georgia" pitchFamily="18" charset="0"/>
              </a:rPr>
              <a:t>Health Literacy</a:t>
            </a:r>
          </a:p>
          <a:p>
            <a:pPr eaLnBrk="0" fontAlgn="base" hangingPunct="0">
              <a:spcBef>
                <a:spcPct val="0"/>
              </a:spcBef>
              <a:spcAft>
                <a:spcPct val="0"/>
              </a:spcAft>
              <a:defRPr/>
            </a:pPr>
            <a:endParaRPr lang="en-US" sz="2400" dirty="0">
              <a:solidFill>
                <a:srgbClr val="000000"/>
              </a:solidFill>
              <a:latin typeface="Arial" pitchFamily="34" charset="0"/>
            </a:endParaRPr>
          </a:p>
        </p:txBody>
      </p:sp>
      <p:sp>
        <p:nvSpPr>
          <p:cNvPr id="4" name="Rounded Rectangle 3"/>
          <p:cNvSpPr/>
          <p:nvPr/>
        </p:nvSpPr>
        <p:spPr bwMode="auto">
          <a:xfrm>
            <a:off x="762000" y="2057400"/>
            <a:ext cx="685800" cy="685800"/>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r>
              <a:rPr lang="en-US" sz="4800" b="1" dirty="0" smtClean="0">
                <a:solidFill>
                  <a:srgbClr val="FF0000"/>
                </a:solidFill>
                <a:latin typeface="Arial" charset="0"/>
                <a:ea typeface="Geneva" charset="-128"/>
                <a:sym typeface="Wingdings"/>
              </a:rPr>
              <a:t></a:t>
            </a:r>
            <a:endParaRPr lang="en-US" sz="4800" b="1" dirty="0">
              <a:solidFill>
                <a:srgbClr val="FF0000"/>
              </a:solidFill>
              <a:latin typeface="Arial" charset="0"/>
              <a:ea typeface="Geneva" charset="-128"/>
            </a:endParaRPr>
          </a:p>
        </p:txBody>
      </p:sp>
      <p:sp>
        <p:nvSpPr>
          <p:cNvPr id="5" name="Rounded Rectangle 4"/>
          <p:cNvSpPr/>
          <p:nvPr/>
        </p:nvSpPr>
        <p:spPr bwMode="auto">
          <a:xfrm>
            <a:off x="762000" y="3352800"/>
            <a:ext cx="685800" cy="685800"/>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r>
              <a:rPr lang="en-US" sz="4800" b="1" dirty="0">
                <a:solidFill>
                  <a:srgbClr val="FF0000"/>
                </a:solidFill>
                <a:latin typeface="Arial" charset="0"/>
                <a:ea typeface="Geneva" charset="-128"/>
                <a:sym typeface="Wingdings"/>
              </a:rPr>
              <a:t></a:t>
            </a:r>
            <a:endParaRPr lang="en-US" sz="4800" b="1" dirty="0">
              <a:solidFill>
                <a:srgbClr val="FF0000"/>
              </a:solidFill>
              <a:latin typeface="Arial" charset="0"/>
              <a:ea typeface="Geneva" charset="-128"/>
            </a:endParaRPr>
          </a:p>
        </p:txBody>
      </p:sp>
      <p:sp>
        <p:nvSpPr>
          <p:cNvPr id="6" name="Rounded Rectangle 5"/>
          <p:cNvSpPr/>
          <p:nvPr/>
        </p:nvSpPr>
        <p:spPr bwMode="auto">
          <a:xfrm>
            <a:off x="762000" y="4724400"/>
            <a:ext cx="685800" cy="685800"/>
          </a:xfrm>
          <a:prstGeom prst="round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a:lstStyle/>
          <a:p>
            <a:pPr eaLnBrk="0" fontAlgn="base" hangingPunct="0">
              <a:spcBef>
                <a:spcPct val="0"/>
              </a:spcBef>
              <a:spcAft>
                <a:spcPct val="0"/>
              </a:spcAft>
              <a:defRPr/>
            </a:pPr>
            <a:r>
              <a:rPr lang="en-US" sz="4800" b="1" dirty="0" smtClean="0">
                <a:solidFill>
                  <a:srgbClr val="FF0000"/>
                </a:solidFill>
                <a:latin typeface="Arial" charset="0"/>
                <a:ea typeface="Geneva" charset="-128"/>
                <a:sym typeface="Wingdings"/>
              </a:rPr>
              <a:t></a:t>
            </a:r>
            <a:endParaRPr lang="en-US" sz="4800" b="1" dirty="0">
              <a:solidFill>
                <a:srgbClr val="FF0000"/>
              </a:solidFill>
              <a:latin typeface="Arial" charset="0"/>
              <a:ea typeface="Geneva" charset="-128"/>
            </a:endParaRPr>
          </a:p>
        </p:txBody>
      </p:sp>
      <p:sp>
        <p:nvSpPr>
          <p:cNvPr id="7" name="TextBox 6"/>
          <p:cNvSpPr txBox="1"/>
          <p:nvPr/>
        </p:nvSpPr>
        <p:spPr>
          <a:xfrm>
            <a:off x="838200" y="6336268"/>
            <a:ext cx="2305439" cy="369332"/>
          </a:xfrm>
          <a:prstGeom prst="rect">
            <a:avLst/>
          </a:prstGeom>
          <a:noFill/>
        </p:spPr>
        <p:txBody>
          <a:bodyPr wrap="none" rtlCol="0">
            <a:spAutoFit/>
          </a:bodyPr>
          <a:lstStyle/>
          <a:p>
            <a:r>
              <a:rPr lang="en-US" i="1" dirty="0" smtClean="0">
                <a:solidFill>
                  <a:prstClr val="black"/>
                </a:solidFill>
                <a:latin typeface="Georgia" pitchFamily="18" charset="0"/>
              </a:rPr>
              <a:t>www.vbschools.com</a:t>
            </a:r>
            <a:endParaRPr lang="en-US" i="1" dirty="0">
              <a:solidFill>
                <a:prstClr val="black"/>
              </a:solidFill>
              <a:latin typeface="Georgia"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2594513"/>
            <a:ext cx="7543800" cy="1230663"/>
          </a:xfrm>
          <a:prstGeom prst="rect">
            <a:avLst/>
          </a:prstGeom>
        </p:spPr>
      </p:pic>
    </p:spTree>
    <p:extLst>
      <p:ext uri="{BB962C8B-B14F-4D97-AF65-F5344CB8AC3E}">
        <p14:creationId xmlns:p14="http://schemas.microsoft.com/office/powerpoint/2010/main" val="203035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914400" y="685800"/>
            <a:ext cx="7467600" cy="584775"/>
          </a:xfrm>
          <a:prstGeom prst="rect">
            <a:avLst/>
          </a:prstGeom>
          <a:noFill/>
          <a:ln w="9525">
            <a:noFill/>
            <a:miter lim="800000"/>
            <a:headEnd/>
            <a:tailEnd/>
          </a:ln>
        </p:spPr>
        <p:txBody>
          <a:bodyPr>
            <a:spAutoFit/>
          </a:bodyPr>
          <a:lstStyle/>
          <a:p>
            <a:pPr marL="342900" indent="-342900" algn="ctr" fontAlgn="base">
              <a:spcBef>
                <a:spcPct val="0"/>
              </a:spcBef>
              <a:spcAft>
                <a:spcPct val="60000"/>
              </a:spcAft>
            </a:pPr>
            <a:r>
              <a:rPr lang="en-US" sz="3200" b="1" dirty="0" smtClean="0">
                <a:latin typeface="Georgia" pitchFamily="18" charset="0"/>
                <a:ea typeface="Geneva"/>
                <a:cs typeface="Geneva"/>
              </a:rPr>
              <a:t>Step 3: Align your system</a:t>
            </a:r>
          </a:p>
        </p:txBody>
      </p:sp>
      <p:sp>
        <p:nvSpPr>
          <p:cNvPr id="5" name="Text Box 4"/>
          <p:cNvSpPr txBox="1">
            <a:spLocks noChangeArrowheads="1"/>
          </p:cNvSpPr>
          <p:nvPr/>
        </p:nvSpPr>
        <p:spPr bwMode="auto">
          <a:xfrm>
            <a:off x="1600200" y="2086451"/>
            <a:ext cx="7315200" cy="1723549"/>
          </a:xfrm>
          <a:prstGeom prst="rect">
            <a:avLst/>
          </a:prstGeom>
          <a:noFill/>
          <a:ln w="9525">
            <a:noFill/>
            <a:miter lim="800000"/>
            <a:headEnd/>
            <a:tailEnd/>
          </a:ln>
        </p:spPr>
        <p:txBody>
          <a:bodyPr>
            <a:spAutoFit/>
          </a:bodyPr>
          <a:lstStyle/>
          <a:p>
            <a:pPr marL="228600" indent="-228600" fontAlgn="base">
              <a:spcBef>
                <a:spcPct val="0"/>
              </a:spcBef>
              <a:spcAft>
                <a:spcPts val="1200"/>
              </a:spcAft>
              <a:buFontTx/>
              <a:buChar char="•"/>
            </a:pPr>
            <a:r>
              <a:rPr lang="en-US" sz="3200" dirty="0" smtClean="0">
                <a:solidFill>
                  <a:prstClr val="black"/>
                </a:solidFill>
                <a:latin typeface="Georgia" pitchFamily="18" charset="0"/>
                <a:ea typeface="Geneva"/>
                <a:cs typeface="Geneva"/>
              </a:rPr>
              <a:t>Focus alignment throughout the system; </a:t>
            </a:r>
          </a:p>
          <a:p>
            <a:pPr fontAlgn="base">
              <a:spcBef>
                <a:spcPct val="0"/>
              </a:spcBef>
              <a:spcAft>
                <a:spcPts val="1200"/>
              </a:spcAft>
              <a:buFontTx/>
              <a:buChar char="•"/>
            </a:pPr>
            <a:r>
              <a:rPr lang="en-US" sz="3200" dirty="0" smtClean="0">
                <a:solidFill>
                  <a:prstClr val="black"/>
                </a:solidFill>
                <a:latin typeface="Georgia" pitchFamily="18" charset="0"/>
                <a:ea typeface="Geneva"/>
                <a:cs typeface="Geneva"/>
              </a:rPr>
              <a:t> Use the MILE Guide;</a:t>
            </a:r>
          </a:p>
        </p:txBody>
      </p:sp>
      <p:sp>
        <p:nvSpPr>
          <p:cNvPr id="6" name="TextBox 5"/>
          <p:cNvSpPr txBox="1"/>
          <p:nvPr/>
        </p:nvSpPr>
        <p:spPr>
          <a:xfrm>
            <a:off x="762000" y="6400800"/>
            <a:ext cx="2727029"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chemeClr val="bg1">
                    <a:lumMod val="75000"/>
                  </a:schemeClr>
                </a:solidFill>
                <a:latin typeface="Georgia" pitchFamily="18" charset="0"/>
              </a:rPr>
              <a:t>© 2010 EdLeader21.  All rights reserved.</a:t>
            </a:r>
            <a:endParaRPr lang="en-US" sz="1100" dirty="0">
              <a:solidFill>
                <a:schemeClr val="bg1">
                  <a:lumMod val="75000"/>
                </a:schemeClr>
              </a:solidFill>
              <a:latin typeface="Georgia"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8430" y="709783"/>
            <a:ext cx="5741570" cy="5767217"/>
          </a:xfrm>
          <a:prstGeom prst="rect">
            <a:avLst/>
          </a:prstGeom>
        </p:spPr>
      </p:pic>
      <p:sp>
        <p:nvSpPr>
          <p:cNvPr id="3" name="Text Box 2"/>
          <p:cNvSpPr txBox="1">
            <a:spLocks noChangeArrowheads="1"/>
          </p:cNvSpPr>
          <p:nvPr/>
        </p:nvSpPr>
        <p:spPr bwMode="auto">
          <a:xfrm>
            <a:off x="1143000" y="76200"/>
            <a:ext cx="7467600" cy="584775"/>
          </a:xfrm>
          <a:prstGeom prst="rect">
            <a:avLst/>
          </a:prstGeom>
          <a:noFill/>
          <a:ln w="9525">
            <a:noFill/>
            <a:miter lim="800000"/>
            <a:headEnd/>
            <a:tailEnd/>
          </a:ln>
        </p:spPr>
        <p:txBody>
          <a:bodyPr>
            <a:spAutoFit/>
          </a:bodyPr>
          <a:lstStyle/>
          <a:p>
            <a:pPr marL="342900" indent="-342900" algn="ctr" fontAlgn="base">
              <a:spcBef>
                <a:spcPct val="0"/>
              </a:spcBef>
              <a:spcAft>
                <a:spcPct val="60000"/>
              </a:spcAft>
            </a:pPr>
            <a:r>
              <a:rPr lang="en-US" sz="3200" b="1" dirty="0" smtClean="0">
                <a:latin typeface="Georgia" pitchFamily="18" charset="0"/>
                <a:ea typeface="Geneva"/>
                <a:cs typeface="Geneva"/>
              </a:rPr>
              <a:t>Step 3: Align your system</a:t>
            </a:r>
          </a:p>
        </p:txBody>
      </p:sp>
    </p:spTree>
    <p:extLst>
      <p:ext uri="{BB962C8B-B14F-4D97-AF65-F5344CB8AC3E}">
        <p14:creationId xmlns:p14="http://schemas.microsoft.com/office/powerpoint/2010/main" val="3618232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914400" y="228600"/>
            <a:ext cx="7467600" cy="584775"/>
          </a:xfrm>
          <a:prstGeom prst="rect">
            <a:avLst/>
          </a:prstGeom>
          <a:noFill/>
          <a:ln w="9525">
            <a:noFill/>
            <a:miter lim="800000"/>
            <a:headEnd/>
            <a:tailEnd/>
          </a:ln>
        </p:spPr>
        <p:txBody>
          <a:bodyPr>
            <a:spAutoFit/>
          </a:bodyPr>
          <a:lstStyle/>
          <a:p>
            <a:pPr marL="342900" indent="-342900" algn="ctr" fontAlgn="base">
              <a:spcBef>
                <a:spcPct val="0"/>
              </a:spcBef>
              <a:spcAft>
                <a:spcPct val="60000"/>
              </a:spcAft>
            </a:pPr>
            <a:r>
              <a:rPr lang="en-US" sz="3200" b="1" dirty="0" smtClean="0">
                <a:latin typeface="Georgia" pitchFamily="18" charset="0"/>
                <a:ea typeface="Geneva"/>
                <a:cs typeface="Geneva"/>
              </a:rPr>
              <a:t>Step 3: Align your system</a:t>
            </a:r>
          </a:p>
        </p:txBody>
      </p:sp>
      <p:sp>
        <p:nvSpPr>
          <p:cNvPr id="6" name="TextBox 5"/>
          <p:cNvSpPr txBox="1"/>
          <p:nvPr/>
        </p:nvSpPr>
        <p:spPr>
          <a:xfrm>
            <a:off x="762000" y="6400800"/>
            <a:ext cx="2727029"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chemeClr val="bg1">
                    <a:lumMod val="75000"/>
                  </a:schemeClr>
                </a:solidFill>
                <a:latin typeface="Georgia" pitchFamily="18" charset="0"/>
              </a:rPr>
              <a:t>© 2010 EdLeader21.  All rights reserved.</a:t>
            </a:r>
            <a:endParaRPr lang="en-US" sz="1100" dirty="0">
              <a:solidFill>
                <a:schemeClr val="bg1">
                  <a:lumMod val="75000"/>
                </a:schemeClr>
              </a:solidFill>
              <a:latin typeface="Georgia" pitchFamily="18" charset="0"/>
            </a:endParaRPr>
          </a:p>
        </p:txBody>
      </p:sp>
      <p:pic>
        <p:nvPicPr>
          <p:cNvPr id="7" name="Picture 6"/>
          <p:cNvPicPr/>
          <p:nvPr/>
        </p:nvPicPr>
        <p:blipFill>
          <a:blip r:embed="rId2" cstate="print"/>
          <a:srcRect/>
          <a:stretch>
            <a:fillRect/>
          </a:stretch>
        </p:blipFill>
        <p:spPr bwMode="auto">
          <a:xfrm>
            <a:off x="1524000" y="914400"/>
            <a:ext cx="6629400" cy="5069145"/>
          </a:xfrm>
          <a:prstGeom prst="rect">
            <a:avLst/>
          </a:prstGeom>
          <a:noFill/>
          <a:ln w="9525">
            <a:noFill/>
            <a:miter lim="800000"/>
            <a:headEnd/>
            <a:tailEnd/>
          </a:ln>
        </p:spPr>
      </p:pic>
      <p:sp>
        <p:nvSpPr>
          <p:cNvPr id="5" name="TextBox 4"/>
          <p:cNvSpPr txBox="1"/>
          <p:nvPr/>
        </p:nvSpPr>
        <p:spPr>
          <a:xfrm>
            <a:off x="3473582" y="5105400"/>
            <a:ext cx="2730235" cy="369332"/>
          </a:xfrm>
          <a:prstGeom prst="rect">
            <a:avLst/>
          </a:prstGeom>
          <a:noFill/>
        </p:spPr>
        <p:txBody>
          <a:bodyPr wrap="none" rtlCol="0">
            <a:spAutoFit/>
          </a:bodyPr>
          <a:lstStyle/>
          <a:p>
            <a:r>
              <a:rPr lang="en-US" i="1" dirty="0" smtClean="0">
                <a:solidFill>
                  <a:prstClr val="black"/>
                </a:solidFill>
                <a:latin typeface="Georgia" pitchFamily="18" charset="0"/>
              </a:rPr>
              <a:t>www.p21.org/mileguide</a:t>
            </a:r>
            <a:endParaRPr lang="en-US" i="1" dirty="0">
              <a:solidFill>
                <a:prstClr val="black"/>
              </a:solidFill>
              <a:latin typeface="Georgia" pitchFamily="18" charset="0"/>
            </a:endParaRPr>
          </a:p>
        </p:txBody>
      </p:sp>
    </p:spTree>
    <p:extLst>
      <p:ext uri="{BB962C8B-B14F-4D97-AF65-F5344CB8AC3E}">
        <p14:creationId xmlns:p14="http://schemas.microsoft.com/office/powerpoint/2010/main" val="19581960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6400800"/>
            <a:ext cx="2727029"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prstClr val="white">
                    <a:lumMod val="75000"/>
                  </a:prstClr>
                </a:solidFill>
                <a:latin typeface="Georgia" pitchFamily="18" charset="0"/>
              </a:rPr>
              <a:t>© 2010 EdLeader21.  All rights reserved.</a:t>
            </a:r>
            <a:endParaRPr lang="en-US" sz="1100" dirty="0">
              <a:solidFill>
                <a:prstClr val="white">
                  <a:lumMod val="75000"/>
                </a:prstClr>
              </a:solidFill>
              <a:latin typeface="Georgia"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194" y="2667000"/>
            <a:ext cx="6800606" cy="1138237"/>
          </a:xfrm>
          <a:prstGeom prst="rect">
            <a:avLst/>
          </a:prstGeom>
        </p:spPr>
      </p:pic>
    </p:spTree>
    <p:extLst>
      <p:ext uri="{BB962C8B-B14F-4D97-AF65-F5344CB8AC3E}">
        <p14:creationId xmlns:p14="http://schemas.microsoft.com/office/powerpoint/2010/main" val="2403206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981200" y="990600"/>
            <a:ext cx="5943600" cy="584775"/>
          </a:xfrm>
          <a:prstGeom prst="rect">
            <a:avLst/>
          </a:prstGeom>
          <a:noFill/>
          <a:ln w="9525">
            <a:noFill/>
            <a:miter lim="800000"/>
            <a:headEnd/>
            <a:tailEnd/>
          </a:ln>
        </p:spPr>
        <p:txBody>
          <a:bodyPr wrap="square">
            <a:spAutoFit/>
          </a:bodyPr>
          <a:lstStyle/>
          <a:p>
            <a:pPr marL="342900" indent="-342900" algn="ctr" fontAlgn="base">
              <a:spcBef>
                <a:spcPct val="0"/>
              </a:spcBef>
              <a:spcAft>
                <a:spcPct val="60000"/>
              </a:spcAft>
            </a:pPr>
            <a:r>
              <a:rPr lang="en-US" sz="3200" b="1" dirty="0" smtClean="0">
                <a:solidFill>
                  <a:prstClr val="black"/>
                </a:solidFill>
                <a:latin typeface="Georgia" pitchFamily="18" charset="0"/>
                <a:ea typeface="Geneva"/>
                <a:cs typeface="Geneva"/>
              </a:rPr>
              <a:t>Focus on Critical Thinking</a:t>
            </a:r>
            <a:endParaRPr lang="en-US" sz="2800" dirty="0" smtClean="0">
              <a:solidFill>
                <a:prstClr val="black"/>
              </a:solidFill>
              <a:latin typeface="Georgia" pitchFamily="18" charset="0"/>
              <a:ea typeface="Geneva"/>
              <a:cs typeface="Geneva"/>
            </a:endParaRPr>
          </a:p>
        </p:txBody>
      </p:sp>
      <p:sp>
        <p:nvSpPr>
          <p:cNvPr id="6" name="Text Box 4"/>
          <p:cNvSpPr txBox="1">
            <a:spLocks noChangeArrowheads="1"/>
          </p:cNvSpPr>
          <p:nvPr/>
        </p:nvSpPr>
        <p:spPr bwMode="auto">
          <a:xfrm>
            <a:off x="1752600" y="2667000"/>
            <a:ext cx="6477000" cy="2323713"/>
          </a:xfrm>
          <a:prstGeom prst="rect">
            <a:avLst/>
          </a:prstGeom>
          <a:noFill/>
          <a:ln w="9525">
            <a:noFill/>
            <a:miter lim="800000"/>
            <a:headEnd/>
            <a:tailEnd/>
          </a:ln>
        </p:spPr>
        <p:txBody>
          <a:bodyPr wrap="square">
            <a:spAutoFit/>
          </a:bodyPr>
          <a:lstStyle/>
          <a:p>
            <a:pPr marL="457200" indent="-457200" fontAlgn="base">
              <a:spcBef>
                <a:spcPct val="0"/>
              </a:spcBef>
              <a:spcAft>
                <a:spcPts val="600"/>
              </a:spcAft>
              <a:buFont typeface="Arial" pitchFamily="34" charset="0"/>
              <a:buChar char="•"/>
            </a:pPr>
            <a:r>
              <a:rPr lang="en-US" sz="2800" dirty="0" smtClean="0">
                <a:solidFill>
                  <a:prstClr val="black"/>
                </a:solidFill>
                <a:latin typeface="Georgia" pitchFamily="18" charset="0"/>
                <a:ea typeface="Geneva"/>
                <a:cs typeface="Geneva"/>
              </a:rPr>
              <a:t>Example: Upper Arlington focus on critical thinking.</a:t>
            </a:r>
          </a:p>
          <a:p>
            <a:pPr marL="457200" indent="-457200" fontAlgn="base">
              <a:spcBef>
                <a:spcPct val="0"/>
              </a:spcBef>
              <a:spcAft>
                <a:spcPts val="600"/>
              </a:spcAft>
              <a:buFont typeface="Arial" pitchFamily="34" charset="0"/>
              <a:buChar char="•"/>
            </a:pPr>
            <a:r>
              <a:rPr lang="en-US" sz="2800" dirty="0" smtClean="0">
                <a:solidFill>
                  <a:prstClr val="black"/>
                </a:solidFill>
                <a:latin typeface="Georgia" pitchFamily="18" charset="0"/>
                <a:ea typeface="Geneva"/>
                <a:cs typeface="Geneva"/>
              </a:rPr>
              <a:t>Example:  Center for Authentic Intellectual Work </a:t>
            </a:r>
            <a:r>
              <a:rPr lang="en-US" sz="2800" dirty="0" smtClean="0">
                <a:solidFill>
                  <a:prstClr val="black"/>
                </a:solidFill>
              </a:rPr>
              <a:t>(</a:t>
            </a:r>
            <a:r>
              <a:rPr lang="en-US" sz="2800" i="1" u="sng" dirty="0">
                <a:solidFill>
                  <a:prstClr val="black"/>
                </a:solidFill>
                <a:hlinkClick r:id="rId2"/>
              </a:rPr>
              <a:t>www.centerforaiw.com</a:t>
            </a:r>
            <a:r>
              <a:rPr lang="en-US" sz="2800" dirty="0" smtClean="0">
                <a:solidFill>
                  <a:prstClr val="black"/>
                </a:solidFill>
              </a:rPr>
              <a:t>)</a:t>
            </a:r>
            <a:endParaRPr lang="en-US" sz="2800" dirty="0">
              <a:solidFill>
                <a:prstClr val="black"/>
              </a:solidFill>
              <a:latin typeface="Georgia" pitchFamily="18" charset="0"/>
              <a:ea typeface="Geneva"/>
              <a:cs typeface="Geneva"/>
            </a:endParaRPr>
          </a:p>
        </p:txBody>
      </p:sp>
      <p:sp>
        <p:nvSpPr>
          <p:cNvPr id="5" name="TextBox 4"/>
          <p:cNvSpPr txBox="1"/>
          <p:nvPr/>
        </p:nvSpPr>
        <p:spPr>
          <a:xfrm>
            <a:off x="762000" y="6400800"/>
            <a:ext cx="2727029"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prstClr val="white">
                    <a:lumMod val="75000"/>
                  </a:prstClr>
                </a:solidFill>
                <a:latin typeface="Georgia" pitchFamily="18" charset="0"/>
              </a:rPr>
              <a:t>© 2010 EdLeader21.  All rights reserved.</a:t>
            </a:r>
            <a:endParaRPr lang="en-US" sz="1100" dirty="0">
              <a:solidFill>
                <a:prstClr val="white">
                  <a:lumMod val="75000"/>
                </a:prstClr>
              </a:solidFill>
              <a:latin typeface="Georgia" pitchFamily="18" charset="0"/>
            </a:endParaRPr>
          </a:p>
        </p:txBody>
      </p:sp>
    </p:spTree>
    <p:extLst>
      <p:ext uri="{BB962C8B-B14F-4D97-AF65-F5344CB8AC3E}">
        <p14:creationId xmlns:p14="http://schemas.microsoft.com/office/powerpoint/2010/main" val="11933034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6400800"/>
            <a:ext cx="2727029"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prstClr val="white">
                    <a:lumMod val="75000"/>
                  </a:prstClr>
                </a:solidFill>
                <a:latin typeface="Georgia" pitchFamily="18" charset="0"/>
              </a:rPr>
              <a:t>© 2010 EdLeader21.  All rights reserved.</a:t>
            </a:r>
            <a:endParaRPr lang="en-US" sz="1100" dirty="0">
              <a:solidFill>
                <a:prstClr val="white">
                  <a:lumMod val="75000"/>
                </a:prstClr>
              </a:solidFill>
              <a:latin typeface="Georgia"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023" y="2667000"/>
            <a:ext cx="6858977" cy="1133475"/>
          </a:xfrm>
          <a:prstGeom prst="rect">
            <a:avLst/>
          </a:prstGeom>
        </p:spPr>
      </p:pic>
    </p:spTree>
    <p:extLst>
      <p:ext uri="{BB962C8B-B14F-4D97-AF65-F5344CB8AC3E}">
        <p14:creationId xmlns:p14="http://schemas.microsoft.com/office/powerpoint/2010/main" val="26818317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371600" y="710625"/>
            <a:ext cx="6934200" cy="584775"/>
          </a:xfrm>
          <a:prstGeom prst="rect">
            <a:avLst/>
          </a:prstGeom>
          <a:noFill/>
          <a:ln w="9525">
            <a:noFill/>
            <a:miter lim="800000"/>
            <a:headEnd/>
            <a:tailEnd/>
          </a:ln>
        </p:spPr>
        <p:txBody>
          <a:bodyPr wrap="square">
            <a:spAutoFit/>
          </a:bodyPr>
          <a:lstStyle/>
          <a:p>
            <a:pPr marL="342900" indent="-342900" algn="ctr" fontAlgn="base">
              <a:spcBef>
                <a:spcPct val="0"/>
              </a:spcBef>
              <a:spcAft>
                <a:spcPct val="60000"/>
              </a:spcAft>
            </a:pPr>
            <a:r>
              <a:rPr lang="en-US" sz="3200" b="1" dirty="0" smtClean="0">
                <a:solidFill>
                  <a:prstClr val="black"/>
                </a:solidFill>
                <a:latin typeface="Georgia" pitchFamily="18" charset="0"/>
                <a:ea typeface="Geneva"/>
                <a:cs typeface="Geneva"/>
              </a:rPr>
              <a:t>Step 5: Focus on Curriculum</a:t>
            </a:r>
          </a:p>
        </p:txBody>
      </p:sp>
      <p:sp>
        <p:nvSpPr>
          <p:cNvPr id="7" name="TextBox 6"/>
          <p:cNvSpPr txBox="1"/>
          <p:nvPr/>
        </p:nvSpPr>
        <p:spPr>
          <a:xfrm>
            <a:off x="762000" y="6400800"/>
            <a:ext cx="2727029"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prstClr val="white">
                    <a:lumMod val="75000"/>
                  </a:prstClr>
                </a:solidFill>
                <a:latin typeface="Georgia" pitchFamily="18" charset="0"/>
              </a:rPr>
              <a:t>© 2010 EdLeader21.  All rights reserved.</a:t>
            </a:r>
            <a:endParaRPr lang="en-US" sz="1100" dirty="0">
              <a:solidFill>
                <a:prstClr val="white">
                  <a:lumMod val="75000"/>
                </a:prstClr>
              </a:solidFill>
              <a:latin typeface="Georgia" pitchFamily="18" charset="0"/>
            </a:endParaRPr>
          </a:p>
        </p:txBody>
      </p:sp>
      <p:sp>
        <p:nvSpPr>
          <p:cNvPr id="5" name="TextBox 4"/>
          <p:cNvSpPr txBox="1"/>
          <p:nvPr/>
        </p:nvSpPr>
        <p:spPr>
          <a:xfrm>
            <a:off x="1066800" y="1975009"/>
            <a:ext cx="7543800" cy="2215991"/>
          </a:xfrm>
          <a:prstGeom prst="rect">
            <a:avLst/>
          </a:prstGeom>
          <a:noFill/>
        </p:spPr>
        <p:txBody>
          <a:bodyPr wrap="square" rtlCol="0">
            <a:spAutoFit/>
          </a:bodyPr>
          <a:lstStyle/>
          <a:p>
            <a:pPr marL="228600" indent="-228600">
              <a:spcAft>
                <a:spcPts val="2400"/>
              </a:spcAft>
              <a:buFont typeface="Arial" pitchFamily="34" charset="0"/>
              <a:buChar char="•"/>
            </a:pPr>
            <a:r>
              <a:rPr lang="en-US" sz="3000" dirty="0" smtClean="0">
                <a:solidFill>
                  <a:prstClr val="black"/>
                </a:solidFill>
                <a:latin typeface="Georgia" pitchFamily="18" charset="0"/>
              </a:rPr>
              <a:t>Example: Focus </a:t>
            </a:r>
            <a:r>
              <a:rPr lang="en-US" sz="3000" dirty="0">
                <a:solidFill>
                  <a:prstClr val="black"/>
                </a:solidFill>
                <a:latin typeface="Georgia" pitchFamily="18" charset="0"/>
              </a:rPr>
              <a:t>on </a:t>
            </a:r>
            <a:r>
              <a:rPr lang="en-US" sz="3000" dirty="0" smtClean="0">
                <a:solidFill>
                  <a:prstClr val="black"/>
                </a:solidFill>
                <a:latin typeface="Georgia" pitchFamily="18" charset="0"/>
              </a:rPr>
              <a:t>performance tasks. North Salem School District performance tasks for creative problem solving.</a:t>
            </a:r>
            <a:endParaRPr lang="en-US" sz="2800" dirty="0" smtClean="0">
              <a:solidFill>
                <a:prstClr val="black"/>
              </a:solidFill>
              <a:latin typeface="Georgia" pitchFamily="18" charset="0"/>
            </a:endParaRPr>
          </a:p>
          <a:p>
            <a:pPr marL="228600" indent="-228600">
              <a:buFont typeface="Arial" pitchFamily="34" charset="0"/>
              <a:buChar char="•"/>
            </a:pPr>
            <a:endParaRPr lang="en-US" sz="2800" dirty="0">
              <a:solidFill>
                <a:prstClr val="black"/>
              </a:solidFill>
              <a:latin typeface="Georgia"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0" y="6400800"/>
            <a:ext cx="2727029"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prstClr val="white">
                    <a:lumMod val="75000"/>
                  </a:prstClr>
                </a:solidFill>
                <a:latin typeface="Georgia" pitchFamily="18" charset="0"/>
              </a:rPr>
              <a:t>© 2010 EdLeader21.  All rights reserved.</a:t>
            </a:r>
            <a:endParaRPr lang="en-US" sz="1100" dirty="0">
              <a:solidFill>
                <a:prstClr val="white">
                  <a:lumMod val="75000"/>
                </a:prstClr>
              </a:solidFill>
              <a:latin typeface="Georgia" pitchFamily="18" charset="0"/>
            </a:endParaRPr>
          </a:p>
        </p:txBody>
      </p:sp>
      <p:pic>
        <p:nvPicPr>
          <p:cNvPr id="2" name="Picture 1" descr="Z01_KAY7593_01_SE_APP11.pdf - Adobe Reader"/>
          <p:cNvPicPr>
            <a:picLocks noChangeAspect="1"/>
          </p:cNvPicPr>
          <p:nvPr/>
        </p:nvPicPr>
        <p:blipFill rotWithShape="1">
          <a:blip r:embed="rId2">
            <a:extLst>
              <a:ext uri="{28A0092B-C50C-407E-A947-70E740481C1C}">
                <a14:useLocalDpi xmlns:a14="http://schemas.microsoft.com/office/drawing/2010/main" val="0"/>
              </a:ext>
            </a:extLst>
          </a:blip>
          <a:srcRect l="18980" t="13351" r="12737" b="732"/>
          <a:stretch/>
        </p:blipFill>
        <p:spPr>
          <a:xfrm>
            <a:off x="1371600" y="857045"/>
            <a:ext cx="7017245" cy="4705555"/>
          </a:xfrm>
          <a:prstGeom prst="rect">
            <a:avLst/>
          </a:prstGeom>
        </p:spPr>
      </p:pic>
    </p:spTree>
    <p:extLst>
      <p:ext uri="{BB962C8B-B14F-4D97-AF65-F5344CB8AC3E}">
        <p14:creationId xmlns:p14="http://schemas.microsoft.com/office/powerpoint/2010/main" val="37281672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2667000"/>
            <a:ext cx="5950668" cy="584775"/>
          </a:xfrm>
          <a:prstGeom prst="rect">
            <a:avLst/>
          </a:prstGeom>
          <a:noFill/>
        </p:spPr>
        <p:txBody>
          <a:bodyPr wrap="none" rtlCol="0">
            <a:spAutoFit/>
          </a:bodyPr>
          <a:lstStyle/>
          <a:p>
            <a:r>
              <a:rPr lang="en-US" sz="3200" dirty="0" smtClean="0">
                <a:latin typeface="Georgia" pitchFamily="18" charset="0"/>
              </a:rPr>
              <a:t>What is 21st century education?</a:t>
            </a:r>
            <a:endParaRPr lang="en-US" sz="3200" dirty="0">
              <a:latin typeface="Georgia"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6400800"/>
            <a:ext cx="2727029"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prstClr val="white">
                    <a:lumMod val="75000"/>
                  </a:prstClr>
                </a:solidFill>
                <a:latin typeface="Georgia" pitchFamily="18" charset="0"/>
              </a:rPr>
              <a:t>© 2010 EdLeader21.  All rights reserved.</a:t>
            </a:r>
            <a:endParaRPr lang="en-US" sz="1100" dirty="0">
              <a:solidFill>
                <a:prstClr val="white">
                  <a:lumMod val="75000"/>
                </a:prstClr>
              </a:solidFill>
              <a:latin typeface="Georgia"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3731" y="2667000"/>
            <a:ext cx="6397869" cy="1057275"/>
          </a:xfrm>
          <a:prstGeom prst="rect">
            <a:avLst/>
          </a:prstGeom>
        </p:spPr>
      </p:pic>
    </p:spTree>
    <p:extLst>
      <p:ext uri="{BB962C8B-B14F-4D97-AF65-F5344CB8AC3E}">
        <p14:creationId xmlns:p14="http://schemas.microsoft.com/office/powerpoint/2010/main" val="8129538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0" y="6400800"/>
            <a:ext cx="2727029"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chemeClr val="bg1">
                    <a:lumMod val="75000"/>
                  </a:schemeClr>
                </a:solidFill>
                <a:latin typeface="Georgia" pitchFamily="18" charset="0"/>
              </a:rPr>
              <a:t>© 2010 EdLeader21.  All rights reserved.</a:t>
            </a:r>
            <a:endParaRPr lang="en-US" sz="1100" dirty="0">
              <a:solidFill>
                <a:schemeClr val="bg1">
                  <a:lumMod val="75000"/>
                </a:schemeClr>
              </a:solidFill>
              <a:latin typeface="Georgia" pitchFamily="18" charset="0"/>
            </a:endParaRPr>
          </a:p>
        </p:txBody>
      </p:sp>
      <p:sp>
        <p:nvSpPr>
          <p:cNvPr id="8" name="Text Box 4"/>
          <p:cNvSpPr txBox="1">
            <a:spLocks noChangeArrowheads="1"/>
          </p:cNvSpPr>
          <p:nvPr/>
        </p:nvSpPr>
        <p:spPr bwMode="auto">
          <a:xfrm>
            <a:off x="990600" y="2209800"/>
            <a:ext cx="7924800" cy="3508653"/>
          </a:xfrm>
          <a:prstGeom prst="rect">
            <a:avLst/>
          </a:prstGeom>
          <a:noFill/>
          <a:ln w="9525">
            <a:noFill/>
            <a:miter lim="800000"/>
            <a:headEnd/>
            <a:tailEnd/>
          </a:ln>
        </p:spPr>
        <p:txBody>
          <a:bodyPr wrap="square">
            <a:spAutoFit/>
          </a:bodyPr>
          <a:lstStyle/>
          <a:p>
            <a:pPr marL="457200" indent="-457200" fontAlgn="base">
              <a:spcBef>
                <a:spcPct val="0"/>
              </a:spcBef>
              <a:spcAft>
                <a:spcPts val="1200"/>
              </a:spcAft>
              <a:buFont typeface="Arial" pitchFamily="34" charset="0"/>
              <a:buChar char="•"/>
            </a:pPr>
            <a:r>
              <a:rPr lang="en-US" sz="3200" dirty="0" smtClean="0">
                <a:solidFill>
                  <a:prstClr val="black"/>
                </a:solidFill>
                <a:latin typeface="Georgia" pitchFamily="18" charset="0"/>
                <a:ea typeface="Geneva"/>
                <a:cs typeface="Geneva"/>
              </a:rPr>
              <a:t>Engage your teachers. </a:t>
            </a:r>
            <a:r>
              <a:rPr lang="en-US" sz="2800" dirty="0" smtClean="0">
                <a:solidFill>
                  <a:prstClr val="black"/>
                </a:solidFill>
                <a:latin typeface="Georgia" pitchFamily="18" charset="0"/>
                <a:ea typeface="Geneva"/>
                <a:cs typeface="Geneva"/>
              </a:rPr>
              <a:t>(</a:t>
            </a:r>
            <a:r>
              <a:rPr lang="en-US" sz="2800" i="1" dirty="0" smtClean="0">
                <a:solidFill>
                  <a:prstClr val="black"/>
                </a:solidFill>
                <a:latin typeface="Georgia" pitchFamily="18" charset="0"/>
                <a:ea typeface="Geneva"/>
                <a:cs typeface="Geneva"/>
              </a:rPr>
              <a:t>Example</a:t>
            </a:r>
            <a:r>
              <a:rPr lang="en-US" sz="2800" dirty="0" smtClean="0">
                <a:solidFill>
                  <a:prstClr val="black"/>
                </a:solidFill>
                <a:latin typeface="Georgia" pitchFamily="18" charset="0"/>
                <a:ea typeface="Geneva"/>
                <a:cs typeface="Geneva"/>
              </a:rPr>
              <a:t>: “Preparing 21</a:t>
            </a:r>
            <a:r>
              <a:rPr lang="en-US" sz="2800" baseline="30000" dirty="0" smtClean="0">
                <a:solidFill>
                  <a:prstClr val="black"/>
                </a:solidFill>
                <a:latin typeface="Georgia" pitchFamily="18" charset="0"/>
                <a:ea typeface="Geneva"/>
                <a:cs typeface="Geneva"/>
              </a:rPr>
              <a:t>st</a:t>
            </a:r>
            <a:r>
              <a:rPr lang="en-US" sz="2800" dirty="0" smtClean="0">
                <a:solidFill>
                  <a:prstClr val="black"/>
                </a:solidFill>
                <a:latin typeface="Georgia" pitchFamily="18" charset="0"/>
                <a:ea typeface="Geneva"/>
                <a:cs typeface="Geneva"/>
              </a:rPr>
              <a:t> Century Students for a Global Society:  An Educator’s Guide to the 4C’s”)</a:t>
            </a:r>
          </a:p>
          <a:p>
            <a:pPr marL="457200" indent="-457200" fontAlgn="base">
              <a:spcBef>
                <a:spcPct val="0"/>
              </a:spcBef>
              <a:spcAft>
                <a:spcPts val="1200"/>
              </a:spcAft>
              <a:buFont typeface="Arial" pitchFamily="34" charset="0"/>
              <a:buChar char="•"/>
            </a:pPr>
            <a:r>
              <a:rPr lang="en-US" sz="3000" dirty="0">
                <a:solidFill>
                  <a:prstClr val="black"/>
                </a:solidFill>
                <a:latin typeface="Georgia" pitchFamily="18" charset="0"/>
              </a:rPr>
              <a:t>Focus on “student work”  </a:t>
            </a:r>
            <a:r>
              <a:rPr lang="en-US" sz="2800" i="1" dirty="0">
                <a:solidFill>
                  <a:prstClr val="black"/>
                </a:solidFill>
                <a:latin typeface="Georgia" pitchFamily="18" charset="0"/>
              </a:rPr>
              <a:t>(e.g. collecting and sharing exemplary work) Example: </a:t>
            </a:r>
            <a:r>
              <a:rPr lang="en-US" sz="2800" dirty="0">
                <a:solidFill>
                  <a:prstClr val="black"/>
                </a:solidFill>
                <a:latin typeface="Georgia" pitchFamily="18" charset="0"/>
              </a:rPr>
              <a:t>Expeditionary Learning (</a:t>
            </a:r>
            <a:r>
              <a:rPr lang="en-US" sz="2800" i="1" dirty="0">
                <a:solidFill>
                  <a:prstClr val="black"/>
                </a:solidFill>
                <a:latin typeface="Georgia" pitchFamily="18" charset="0"/>
              </a:rPr>
              <a:t>www.elschools.org</a:t>
            </a:r>
            <a:r>
              <a:rPr lang="en-US" sz="2800" dirty="0">
                <a:solidFill>
                  <a:prstClr val="black"/>
                </a:solidFill>
                <a:latin typeface="Georgia" pitchFamily="18" charset="0"/>
              </a:rPr>
              <a:t>)</a:t>
            </a:r>
          </a:p>
          <a:p>
            <a:pPr marL="457200" indent="-457200" fontAlgn="base">
              <a:spcBef>
                <a:spcPct val="0"/>
              </a:spcBef>
              <a:spcAft>
                <a:spcPts val="1200"/>
              </a:spcAft>
              <a:buFont typeface="Arial" pitchFamily="34" charset="0"/>
              <a:buChar char="•"/>
            </a:pPr>
            <a:endParaRPr lang="en-US" sz="2800" i="1" dirty="0" smtClean="0">
              <a:solidFill>
                <a:prstClr val="black"/>
              </a:solidFill>
              <a:latin typeface="Georgia" pitchFamily="18" charset="0"/>
              <a:ea typeface="Geneva"/>
              <a:cs typeface="Geneva"/>
            </a:endParaRPr>
          </a:p>
        </p:txBody>
      </p:sp>
      <p:sp>
        <p:nvSpPr>
          <p:cNvPr id="9" name="Text Box 2"/>
          <p:cNvSpPr txBox="1">
            <a:spLocks noChangeArrowheads="1"/>
          </p:cNvSpPr>
          <p:nvPr/>
        </p:nvSpPr>
        <p:spPr bwMode="auto">
          <a:xfrm>
            <a:off x="1600200" y="675382"/>
            <a:ext cx="6477000" cy="1077218"/>
          </a:xfrm>
          <a:prstGeom prst="rect">
            <a:avLst/>
          </a:prstGeom>
          <a:noFill/>
          <a:ln w="9525">
            <a:noFill/>
            <a:miter lim="800000"/>
            <a:headEnd/>
            <a:tailEnd/>
          </a:ln>
        </p:spPr>
        <p:txBody>
          <a:bodyPr wrap="square">
            <a:spAutoFit/>
          </a:bodyPr>
          <a:lstStyle/>
          <a:p>
            <a:pPr marL="342900" indent="-342900" algn="ctr" fontAlgn="base">
              <a:spcBef>
                <a:spcPct val="0"/>
              </a:spcBef>
              <a:spcAft>
                <a:spcPct val="60000"/>
              </a:spcAft>
            </a:pPr>
            <a:r>
              <a:rPr lang="en-US" sz="3200" b="1" dirty="0" smtClean="0">
                <a:solidFill>
                  <a:prstClr val="black"/>
                </a:solidFill>
                <a:latin typeface="Georgia" pitchFamily="18" charset="0"/>
                <a:ea typeface="Geneva"/>
                <a:cs typeface="Geneva"/>
              </a:rPr>
              <a:t>Step 6: Use the 4Cs to Support Teachers</a:t>
            </a:r>
            <a:endParaRPr lang="en-US" sz="2800" dirty="0" smtClean="0">
              <a:solidFill>
                <a:prstClr val="black"/>
              </a:solidFill>
              <a:latin typeface="Georgia" pitchFamily="18" charset="0"/>
              <a:ea typeface="Geneva"/>
              <a:cs typeface="Geneva"/>
            </a:endParaRPr>
          </a:p>
        </p:txBody>
      </p:sp>
    </p:spTree>
    <p:extLst>
      <p:ext uri="{BB962C8B-B14F-4D97-AF65-F5344CB8AC3E}">
        <p14:creationId xmlns:p14="http://schemas.microsoft.com/office/powerpoint/2010/main" val="22752078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p:cNvSpPr txBox="1">
            <a:spLocks noChangeArrowheads="1"/>
          </p:cNvSpPr>
          <p:nvPr/>
        </p:nvSpPr>
        <p:spPr bwMode="auto">
          <a:xfrm>
            <a:off x="6248400" y="1958876"/>
            <a:ext cx="2590800" cy="1938992"/>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2400" b="1" dirty="0" smtClean="0">
                <a:solidFill>
                  <a:prstClr val="black"/>
                </a:solidFill>
                <a:latin typeface="Georgia" pitchFamily="18" charset="0"/>
              </a:rPr>
              <a:t>Share with your teachers </a:t>
            </a:r>
            <a:r>
              <a:rPr lang="en-US" sz="2400" b="1" dirty="0">
                <a:solidFill>
                  <a:prstClr val="black"/>
                </a:solidFill>
                <a:latin typeface="Georgia" pitchFamily="18" charset="0"/>
              </a:rPr>
              <a:t>t</a:t>
            </a:r>
            <a:r>
              <a:rPr lang="en-US" sz="2400" b="1" dirty="0" smtClean="0">
                <a:solidFill>
                  <a:prstClr val="black"/>
                </a:solidFill>
                <a:latin typeface="Georgia" pitchFamily="18" charset="0"/>
              </a:rPr>
              <a:t>his 4Cs Guide for Educators.</a:t>
            </a:r>
          </a:p>
          <a:p>
            <a:pPr algn="ctr" fontAlgn="base">
              <a:spcBef>
                <a:spcPct val="0"/>
              </a:spcBef>
              <a:spcAft>
                <a:spcPct val="0"/>
              </a:spcAft>
            </a:pPr>
            <a:endParaRPr lang="en-US" sz="2400" b="1" dirty="0" smtClean="0">
              <a:solidFill>
                <a:prstClr val="black"/>
              </a:solidFill>
              <a:latin typeface="Georgia"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5062" y="304800"/>
            <a:ext cx="4416137" cy="5715000"/>
          </a:xfrm>
          <a:prstGeom prst="rect">
            <a:avLst/>
          </a:prstGeom>
          <a:ln w="25400">
            <a:solidFill>
              <a:schemeClr val="tx1"/>
            </a:solidFill>
          </a:ln>
        </p:spPr>
      </p:pic>
      <p:sp>
        <p:nvSpPr>
          <p:cNvPr id="3" name="Rectangle 2"/>
          <p:cNvSpPr/>
          <p:nvPr/>
        </p:nvSpPr>
        <p:spPr>
          <a:xfrm>
            <a:off x="1521508" y="6172200"/>
            <a:ext cx="4123244" cy="369332"/>
          </a:xfrm>
          <a:prstGeom prst="rect">
            <a:avLst/>
          </a:prstGeom>
        </p:spPr>
        <p:txBody>
          <a:bodyPr wrap="none">
            <a:spAutoFit/>
          </a:bodyPr>
          <a:lstStyle/>
          <a:p>
            <a:pPr algn="ctr" fontAlgn="base">
              <a:spcBef>
                <a:spcPct val="0"/>
              </a:spcBef>
              <a:spcAft>
                <a:spcPct val="0"/>
              </a:spcAft>
            </a:pPr>
            <a:r>
              <a:rPr lang="en-US" i="1" dirty="0">
                <a:latin typeface="Georgia" pitchFamily="18" charset="0"/>
                <a:hlinkClick r:id="rId3"/>
              </a:rPr>
              <a:t>http://www.nea.org/tools/52217.htm</a:t>
            </a:r>
            <a:endParaRPr lang="en-US" b="1" i="1" dirty="0">
              <a:latin typeface="Georgia"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Description: AustinFinal.jpg                                                00117A1FMacintosh HD                   C35E1EA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990600"/>
            <a:ext cx="3978363" cy="3868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1066800" y="152400"/>
            <a:ext cx="7620000" cy="685800"/>
          </a:xfrm>
          <a:prstGeom prst="rect">
            <a:avLst/>
          </a:prstGeom>
        </p:spPr>
        <p:txBody>
          <a:bodyPr>
            <a:normAutofit/>
          </a:bodyPr>
          <a:lstStyle>
            <a:lvl1pPr algn="ctr" defTabSz="914400" rtl="0" eaLnBrk="1" latinLnBrk="0" hangingPunct="1">
              <a:spcBef>
                <a:spcPct val="0"/>
              </a:spcBef>
              <a:buNone/>
              <a:defRPr sz="4400" kern="1200">
                <a:solidFill>
                  <a:schemeClr val="tx1">
                    <a:lumMod val="50000"/>
                    <a:lumOff val="50000"/>
                  </a:schemeClr>
                </a:solidFill>
                <a:latin typeface="Georgia" pitchFamily="18" charset="0"/>
                <a:ea typeface="+mj-ea"/>
                <a:cs typeface="+mj-cs"/>
              </a:defRPr>
            </a:lvl1pPr>
          </a:lstStyle>
          <a:p>
            <a:r>
              <a:rPr lang="en-US" sz="3600" dirty="0" smtClean="0">
                <a:solidFill>
                  <a:prstClr val="black">
                    <a:lumMod val="50000"/>
                    <a:lumOff val="50000"/>
                  </a:prstClr>
                </a:solidFill>
              </a:rPr>
              <a:t>Austin’s Butterfly</a:t>
            </a:r>
            <a:endParaRPr lang="en-US" sz="3600" dirty="0">
              <a:solidFill>
                <a:prstClr val="black">
                  <a:lumMod val="50000"/>
                  <a:lumOff val="50000"/>
                </a:prstClr>
              </a:solidFill>
            </a:endParaRPr>
          </a:p>
        </p:txBody>
      </p:sp>
    </p:spTree>
    <p:extLst>
      <p:ext uri="{BB962C8B-B14F-4D97-AF65-F5344CB8AC3E}">
        <p14:creationId xmlns:p14="http://schemas.microsoft.com/office/powerpoint/2010/main" val="14078848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66800" y="152400"/>
            <a:ext cx="7620000" cy="685800"/>
          </a:xfrm>
          <a:prstGeom prst="rect">
            <a:avLst/>
          </a:prstGeom>
        </p:spPr>
        <p:txBody>
          <a:bodyPr>
            <a:normAutofit/>
          </a:bodyPr>
          <a:lstStyle>
            <a:lvl1pPr algn="ctr" defTabSz="914400" rtl="0" eaLnBrk="1" latinLnBrk="0" hangingPunct="1">
              <a:spcBef>
                <a:spcPct val="0"/>
              </a:spcBef>
              <a:buNone/>
              <a:defRPr sz="4400" kern="1200">
                <a:solidFill>
                  <a:schemeClr val="tx1">
                    <a:lumMod val="50000"/>
                    <a:lumOff val="50000"/>
                  </a:schemeClr>
                </a:solidFill>
                <a:latin typeface="Georgia" pitchFamily="18" charset="0"/>
                <a:ea typeface="+mj-ea"/>
                <a:cs typeface="+mj-cs"/>
              </a:defRPr>
            </a:lvl1pPr>
          </a:lstStyle>
          <a:p>
            <a:r>
              <a:rPr lang="en-US" sz="3600" dirty="0" smtClean="0">
                <a:solidFill>
                  <a:prstClr val="black">
                    <a:lumMod val="50000"/>
                    <a:lumOff val="50000"/>
                  </a:prstClr>
                </a:solidFill>
              </a:rPr>
              <a:t>Austin’s Butterfly</a:t>
            </a:r>
            <a:endParaRPr lang="en-US" sz="3600" dirty="0">
              <a:solidFill>
                <a:prstClr val="black">
                  <a:lumMod val="50000"/>
                  <a:lumOff val="50000"/>
                </a:prstClr>
              </a:solidFill>
            </a:endParaRPr>
          </a:p>
        </p:txBody>
      </p:sp>
      <p:pic>
        <p:nvPicPr>
          <p:cNvPr id="5" name="Picture 2" descr="Description: Austin1.jpg                                                    00117A1FMacintosh HD                   C35E1EA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219200"/>
            <a:ext cx="4624326" cy="3555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28157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66800" y="152400"/>
            <a:ext cx="7620000" cy="685800"/>
          </a:xfrm>
          <a:prstGeom prst="rect">
            <a:avLst/>
          </a:prstGeom>
        </p:spPr>
        <p:txBody>
          <a:bodyPr>
            <a:normAutofit/>
          </a:bodyPr>
          <a:lstStyle>
            <a:lvl1pPr algn="ctr" defTabSz="914400" rtl="0" eaLnBrk="1" latinLnBrk="0" hangingPunct="1">
              <a:spcBef>
                <a:spcPct val="0"/>
              </a:spcBef>
              <a:buNone/>
              <a:defRPr sz="4400" kern="1200">
                <a:solidFill>
                  <a:schemeClr val="tx1">
                    <a:lumMod val="50000"/>
                    <a:lumOff val="50000"/>
                  </a:schemeClr>
                </a:solidFill>
                <a:latin typeface="Georgia" pitchFamily="18" charset="0"/>
                <a:ea typeface="+mj-ea"/>
                <a:cs typeface="+mj-cs"/>
              </a:defRPr>
            </a:lvl1pPr>
          </a:lstStyle>
          <a:p>
            <a:r>
              <a:rPr lang="en-US" sz="3600" dirty="0" smtClean="0">
                <a:solidFill>
                  <a:prstClr val="black">
                    <a:lumMod val="50000"/>
                    <a:lumOff val="50000"/>
                  </a:prstClr>
                </a:solidFill>
              </a:rPr>
              <a:t>Austin’s Butterfly</a:t>
            </a:r>
            <a:endParaRPr lang="en-US" sz="3600" dirty="0">
              <a:solidFill>
                <a:prstClr val="black">
                  <a:lumMod val="50000"/>
                  <a:lumOff val="50000"/>
                </a:prstClr>
              </a:solidFill>
            </a:endParaRPr>
          </a:p>
        </p:txBody>
      </p:sp>
      <p:pic>
        <p:nvPicPr>
          <p:cNvPr id="2050" name="Picture 1" descr="Description: Tiger Swallowtail.tiff                                         00117A1FMacintosh HD                   C35E1EA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09331" y="1371600"/>
            <a:ext cx="191452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 descr="Description: Austin1.jpg                                                    00117A1FMacintosh HD                   C35E1EA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9062" y="1371600"/>
            <a:ext cx="189547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3" descr="Description: Austin2.jpg                                                    00117A1FMacintosh HD                   C35E1EA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7543" y="1371600"/>
            <a:ext cx="151447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 descr="Description: Austin3.jpg                                                    00117A1FMacintosh HD                   C35E1EA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9331" y="3733800"/>
            <a:ext cx="20955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5" descr="Description: Austin4.jpg                                                    00117A1FMacintosh HD                   C35E1EA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8100" y="3962400"/>
            <a:ext cx="20574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6" descr="Description: Austin5.jpg                                                    00117A1FMacintosh HD                   C35E1EA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6999" y="3886200"/>
            <a:ext cx="19716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082693" y="2895600"/>
            <a:ext cx="1845377" cy="338554"/>
          </a:xfrm>
          <a:prstGeom prst="rect">
            <a:avLst/>
          </a:prstGeom>
          <a:noFill/>
        </p:spPr>
        <p:txBody>
          <a:bodyPr wrap="none" rtlCol="0">
            <a:spAutoFit/>
          </a:bodyPr>
          <a:lstStyle/>
          <a:p>
            <a:r>
              <a:rPr lang="en-US" sz="1600" dirty="0" smtClean="0">
                <a:solidFill>
                  <a:prstClr val="black"/>
                </a:solidFill>
                <a:latin typeface="Georgia" pitchFamily="18" charset="0"/>
              </a:rPr>
              <a:t>Assignment Photo</a:t>
            </a:r>
            <a:endParaRPr lang="en-US" sz="1600" dirty="0">
              <a:solidFill>
                <a:prstClr val="black"/>
              </a:solidFill>
              <a:latin typeface="Georgia" pitchFamily="18" charset="0"/>
            </a:endParaRPr>
          </a:p>
        </p:txBody>
      </p:sp>
      <p:sp>
        <p:nvSpPr>
          <p:cNvPr id="11" name="TextBox 10"/>
          <p:cNvSpPr txBox="1"/>
          <p:nvPr/>
        </p:nvSpPr>
        <p:spPr>
          <a:xfrm>
            <a:off x="4352206" y="2907268"/>
            <a:ext cx="801823" cy="338554"/>
          </a:xfrm>
          <a:prstGeom prst="rect">
            <a:avLst/>
          </a:prstGeom>
          <a:noFill/>
        </p:spPr>
        <p:txBody>
          <a:bodyPr wrap="none" rtlCol="0">
            <a:spAutoFit/>
          </a:bodyPr>
          <a:lstStyle/>
          <a:p>
            <a:r>
              <a:rPr lang="en-US" sz="1600" dirty="0" smtClean="0">
                <a:solidFill>
                  <a:prstClr val="black"/>
                </a:solidFill>
                <a:latin typeface="Georgia" pitchFamily="18" charset="0"/>
              </a:rPr>
              <a:t>Draft 1</a:t>
            </a:r>
            <a:endParaRPr lang="en-US" sz="1600" dirty="0">
              <a:solidFill>
                <a:prstClr val="black"/>
              </a:solidFill>
              <a:latin typeface="Georgia" pitchFamily="18" charset="0"/>
            </a:endParaRPr>
          </a:p>
        </p:txBody>
      </p:sp>
      <p:sp>
        <p:nvSpPr>
          <p:cNvPr id="12" name="TextBox 11"/>
          <p:cNvSpPr txBox="1"/>
          <p:nvPr/>
        </p:nvSpPr>
        <p:spPr>
          <a:xfrm>
            <a:off x="7048139" y="2907268"/>
            <a:ext cx="829073" cy="338554"/>
          </a:xfrm>
          <a:prstGeom prst="rect">
            <a:avLst/>
          </a:prstGeom>
          <a:noFill/>
        </p:spPr>
        <p:txBody>
          <a:bodyPr wrap="none" rtlCol="0">
            <a:spAutoFit/>
          </a:bodyPr>
          <a:lstStyle/>
          <a:p>
            <a:r>
              <a:rPr lang="en-US" sz="1600" dirty="0" smtClean="0">
                <a:solidFill>
                  <a:prstClr val="black"/>
                </a:solidFill>
                <a:latin typeface="Georgia" pitchFamily="18" charset="0"/>
              </a:rPr>
              <a:t>Draft 2</a:t>
            </a:r>
            <a:endParaRPr lang="en-US" sz="1600" dirty="0">
              <a:solidFill>
                <a:prstClr val="black"/>
              </a:solidFill>
              <a:latin typeface="Georgia" pitchFamily="18" charset="0"/>
            </a:endParaRPr>
          </a:p>
        </p:txBody>
      </p:sp>
      <p:sp>
        <p:nvSpPr>
          <p:cNvPr id="13" name="TextBox 12"/>
          <p:cNvSpPr txBox="1"/>
          <p:nvPr/>
        </p:nvSpPr>
        <p:spPr>
          <a:xfrm>
            <a:off x="1676400" y="5486400"/>
            <a:ext cx="827471" cy="338554"/>
          </a:xfrm>
          <a:prstGeom prst="rect">
            <a:avLst/>
          </a:prstGeom>
          <a:noFill/>
        </p:spPr>
        <p:txBody>
          <a:bodyPr wrap="none" rtlCol="0">
            <a:spAutoFit/>
          </a:bodyPr>
          <a:lstStyle/>
          <a:p>
            <a:r>
              <a:rPr lang="en-US" sz="1600" dirty="0" smtClean="0">
                <a:solidFill>
                  <a:prstClr val="black"/>
                </a:solidFill>
                <a:latin typeface="Georgia" pitchFamily="18" charset="0"/>
              </a:rPr>
              <a:t>Draft 3</a:t>
            </a:r>
            <a:endParaRPr lang="en-US" sz="1600" dirty="0">
              <a:solidFill>
                <a:prstClr val="black"/>
              </a:solidFill>
              <a:latin typeface="Georgia" pitchFamily="18" charset="0"/>
            </a:endParaRPr>
          </a:p>
        </p:txBody>
      </p:sp>
      <p:sp>
        <p:nvSpPr>
          <p:cNvPr id="14" name="TextBox 13"/>
          <p:cNvSpPr txBox="1"/>
          <p:nvPr/>
        </p:nvSpPr>
        <p:spPr>
          <a:xfrm>
            <a:off x="4326558" y="5486400"/>
            <a:ext cx="829073" cy="338554"/>
          </a:xfrm>
          <a:prstGeom prst="rect">
            <a:avLst/>
          </a:prstGeom>
          <a:noFill/>
        </p:spPr>
        <p:txBody>
          <a:bodyPr wrap="none" rtlCol="0">
            <a:spAutoFit/>
          </a:bodyPr>
          <a:lstStyle/>
          <a:p>
            <a:r>
              <a:rPr lang="en-US" sz="1600" dirty="0" smtClean="0">
                <a:solidFill>
                  <a:prstClr val="black"/>
                </a:solidFill>
                <a:latin typeface="Georgia" pitchFamily="18" charset="0"/>
              </a:rPr>
              <a:t>Draft 4</a:t>
            </a:r>
            <a:endParaRPr lang="en-US" sz="1600" dirty="0">
              <a:solidFill>
                <a:prstClr val="black"/>
              </a:solidFill>
              <a:latin typeface="Georgia" pitchFamily="18" charset="0"/>
            </a:endParaRPr>
          </a:p>
        </p:txBody>
      </p:sp>
      <p:sp>
        <p:nvSpPr>
          <p:cNvPr id="15" name="TextBox 14"/>
          <p:cNvSpPr txBox="1"/>
          <p:nvPr/>
        </p:nvSpPr>
        <p:spPr>
          <a:xfrm>
            <a:off x="7048299" y="5486400"/>
            <a:ext cx="822661" cy="338554"/>
          </a:xfrm>
          <a:prstGeom prst="rect">
            <a:avLst/>
          </a:prstGeom>
          <a:noFill/>
        </p:spPr>
        <p:txBody>
          <a:bodyPr wrap="none" rtlCol="0">
            <a:spAutoFit/>
          </a:bodyPr>
          <a:lstStyle/>
          <a:p>
            <a:r>
              <a:rPr lang="en-US" sz="1600" dirty="0" smtClean="0">
                <a:solidFill>
                  <a:prstClr val="black"/>
                </a:solidFill>
                <a:latin typeface="Georgia" pitchFamily="18" charset="0"/>
              </a:rPr>
              <a:t>Draft 5</a:t>
            </a:r>
            <a:endParaRPr lang="en-US" sz="1600" dirty="0">
              <a:solidFill>
                <a:prstClr val="black"/>
              </a:solidFill>
              <a:latin typeface="Georgia" pitchFamily="18" charset="0"/>
            </a:endParaRPr>
          </a:p>
        </p:txBody>
      </p:sp>
    </p:spTree>
    <p:extLst>
      <p:ext uri="{BB962C8B-B14F-4D97-AF65-F5344CB8AC3E}">
        <p14:creationId xmlns:p14="http://schemas.microsoft.com/office/powerpoint/2010/main" val="20817791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Description: AustinFinal.jpg                                                00117A1FMacintosh HD                   C35E1EA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990600"/>
            <a:ext cx="3978363" cy="3868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1066800" y="152400"/>
            <a:ext cx="7620000" cy="685800"/>
          </a:xfrm>
          <a:prstGeom prst="rect">
            <a:avLst/>
          </a:prstGeom>
        </p:spPr>
        <p:txBody>
          <a:bodyPr>
            <a:normAutofit/>
          </a:bodyPr>
          <a:lstStyle>
            <a:lvl1pPr algn="ctr" defTabSz="914400" rtl="0" eaLnBrk="1" latinLnBrk="0" hangingPunct="1">
              <a:spcBef>
                <a:spcPct val="0"/>
              </a:spcBef>
              <a:buNone/>
              <a:defRPr sz="4400" kern="1200">
                <a:solidFill>
                  <a:schemeClr val="tx1">
                    <a:lumMod val="50000"/>
                    <a:lumOff val="50000"/>
                  </a:schemeClr>
                </a:solidFill>
                <a:latin typeface="Georgia" pitchFamily="18" charset="0"/>
                <a:ea typeface="+mj-ea"/>
                <a:cs typeface="+mj-cs"/>
              </a:defRPr>
            </a:lvl1pPr>
          </a:lstStyle>
          <a:p>
            <a:r>
              <a:rPr lang="en-US" sz="3600" dirty="0" smtClean="0">
                <a:solidFill>
                  <a:prstClr val="black">
                    <a:lumMod val="50000"/>
                    <a:lumOff val="50000"/>
                  </a:prstClr>
                </a:solidFill>
              </a:rPr>
              <a:t>Austin’s Butterfly</a:t>
            </a:r>
            <a:endParaRPr lang="en-US" sz="3600" dirty="0">
              <a:solidFill>
                <a:prstClr val="black">
                  <a:lumMod val="50000"/>
                  <a:lumOff val="50000"/>
                </a:prstClr>
              </a:solidFill>
            </a:endParaRPr>
          </a:p>
        </p:txBody>
      </p:sp>
      <p:sp>
        <p:nvSpPr>
          <p:cNvPr id="4" name="TextBox 3"/>
          <p:cNvSpPr txBox="1"/>
          <p:nvPr/>
        </p:nvSpPr>
        <p:spPr>
          <a:xfrm>
            <a:off x="3962400" y="4953000"/>
            <a:ext cx="1502334" cy="338554"/>
          </a:xfrm>
          <a:prstGeom prst="rect">
            <a:avLst/>
          </a:prstGeom>
          <a:noFill/>
        </p:spPr>
        <p:txBody>
          <a:bodyPr wrap="none" rtlCol="0">
            <a:spAutoFit/>
          </a:bodyPr>
          <a:lstStyle/>
          <a:p>
            <a:r>
              <a:rPr lang="en-US" sz="1600" dirty="0" smtClean="0">
                <a:solidFill>
                  <a:prstClr val="black"/>
                </a:solidFill>
                <a:latin typeface="Georgia" pitchFamily="18" charset="0"/>
              </a:rPr>
              <a:t>Final (Draft 6)</a:t>
            </a:r>
            <a:endParaRPr lang="en-US" sz="1600" dirty="0">
              <a:solidFill>
                <a:prstClr val="black"/>
              </a:solidFill>
              <a:latin typeface="Georgia" pitchFamily="18" charset="0"/>
            </a:endParaRPr>
          </a:p>
        </p:txBody>
      </p:sp>
      <p:sp>
        <p:nvSpPr>
          <p:cNvPr id="5" name="Rectangle 4"/>
          <p:cNvSpPr/>
          <p:nvPr/>
        </p:nvSpPr>
        <p:spPr>
          <a:xfrm>
            <a:off x="2286000" y="5498068"/>
            <a:ext cx="5334000" cy="369332"/>
          </a:xfrm>
          <a:prstGeom prst="rect">
            <a:avLst/>
          </a:prstGeom>
        </p:spPr>
        <p:txBody>
          <a:bodyPr wrap="square">
            <a:spAutoFit/>
          </a:bodyPr>
          <a:lstStyle/>
          <a:p>
            <a:r>
              <a:rPr lang="en-US" b="1" i="1" dirty="0">
                <a:latin typeface="Georgia" pitchFamily="18" charset="0"/>
              </a:rPr>
              <a:t>www.youtube.com/watch?v=JFHf7jAfJlg</a:t>
            </a:r>
          </a:p>
        </p:txBody>
      </p:sp>
    </p:spTree>
    <p:extLst>
      <p:ext uri="{BB962C8B-B14F-4D97-AF65-F5344CB8AC3E}">
        <p14:creationId xmlns:p14="http://schemas.microsoft.com/office/powerpoint/2010/main" val="14078848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6400800"/>
            <a:ext cx="2727029"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chemeClr val="bg1">
                    <a:lumMod val="75000"/>
                  </a:schemeClr>
                </a:solidFill>
                <a:latin typeface="Georgia" pitchFamily="18" charset="0"/>
              </a:rPr>
              <a:t>© 2010 EdLeader21.  All rights reserved.</a:t>
            </a:r>
            <a:endParaRPr lang="en-US" sz="1100" dirty="0">
              <a:solidFill>
                <a:schemeClr val="bg1">
                  <a:lumMod val="75000"/>
                </a:schemeClr>
              </a:solidFill>
              <a:latin typeface="Georgia"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2514600"/>
            <a:ext cx="7554779" cy="1264465"/>
          </a:xfrm>
          <a:prstGeom prst="rect">
            <a:avLst/>
          </a:prstGeom>
        </p:spPr>
      </p:pic>
    </p:spTree>
    <p:extLst>
      <p:ext uri="{BB962C8B-B14F-4D97-AF65-F5344CB8AC3E}">
        <p14:creationId xmlns:p14="http://schemas.microsoft.com/office/powerpoint/2010/main" val="17220113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143000" y="457200"/>
            <a:ext cx="7467600" cy="1077218"/>
          </a:xfrm>
          <a:prstGeom prst="rect">
            <a:avLst/>
          </a:prstGeom>
          <a:noFill/>
          <a:ln w="9525">
            <a:noFill/>
            <a:miter lim="800000"/>
            <a:headEnd/>
            <a:tailEnd/>
          </a:ln>
        </p:spPr>
        <p:txBody>
          <a:bodyPr>
            <a:spAutoFit/>
          </a:bodyPr>
          <a:lstStyle/>
          <a:p>
            <a:pPr marL="342900" indent="-342900" algn="ctr" fontAlgn="base">
              <a:spcBef>
                <a:spcPct val="0"/>
              </a:spcBef>
            </a:pPr>
            <a:r>
              <a:rPr lang="en-US" sz="3200" b="1" dirty="0" smtClean="0">
                <a:solidFill>
                  <a:prstClr val="black"/>
                </a:solidFill>
                <a:latin typeface="Georgia" pitchFamily="18" charset="0"/>
                <a:ea typeface="Geneva"/>
                <a:cs typeface="Geneva"/>
              </a:rPr>
              <a:t>Step 7: Continuously improve</a:t>
            </a:r>
          </a:p>
          <a:p>
            <a:pPr marL="342900" indent="-342900" algn="ctr" fontAlgn="base">
              <a:spcBef>
                <a:spcPct val="0"/>
              </a:spcBef>
              <a:spcAft>
                <a:spcPct val="60000"/>
              </a:spcAft>
            </a:pPr>
            <a:r>
              <a:rPr lang="en-US" sz="3200" b="1" dirty="0" smtClean="0">
                <a:solidFill>
                  <a:prstClr val="black"/>
                </a:solidFill>
                <a:latin typeface="Georgia" pitchFamily="18" charset="0"/>
                <a:ea typeface="Geneva"/>
                <a:cs typeface="Geneva"/>
              </a:rPr>
              <a:t>and innovate</a:t>
            </a:r>
          </a:p>
        </p:txBody>
      </p:sp>
      <p:sp>
        <p:nvSpPr>
          <p:cNvPr id="5" name="Text Box 4"/>
          <p:cNvSpPr txBox="1">
            <a:spLocks noChangeArrowheads="1"/>
          </p:cNvSpPr>
          <p:nvPr/>
        </p:nvSpPr>
        <p:spPr bwMode="auto">
          <a:xfrm>
            <a:off x="1524000" y="2619851"/>
            <a:ext cx="7543800" cy="2400657"/>
          </a:xfrm>
          <a:prstGeom prst="rect">
            <a:avLst/>
          </a:prstGeom>
          <a:noFill/>
          <a:ln w="9525">
            <a:noFill/>
            <a:miter lim="800000"/>
            <a:headEnd/>
            <a:tailEnd/>
          </a:ln>
        </p:spPr>
        <p:txBody>
          <a:bodyPr wrap="square">
            <a:spAutoFit/>
          </a:bodyPr>
          <a:lstStyle/>
          <a:p>
            <a:pPr marL="457200" indent="-457200" fontAlgn="base">
              <a:spcBef>
                <a:spcPct val="0"/>
              </a:spcBef>
              <a:spcAft>
                <a:spcPts val="2400"/>
              </a:spcAft>
              <a:buFont typeface="Arial" pitchFamily="34" charset="0"/>
              <a:buChar char="•"/>
            </a:pPr>
            <a:r>
              <a:rPr lang="en-US" sz="2400" dirty="0" smtClean="0">
                <a:solidFill>
                  <a:prstClr val="black"/>
                </a:solidFill>
                <a:latin typeface="Georgia" pitchFamily="18" charset="0"/>
                <a:ea typeface="Geneva"/>
                <a:cs typeface="Geneva"/>
              </a:rPr>
              <a:t>Use continuous improvement strategies.</a:t>
            </a:r>
          </a:p>
          <a:p>
            <a:pPr marL="457200" indent="-457200" fontAlgn="base">
              <a:spcBef>
                <a:spcPct val="0"/>
              </a:spcBef>
              <a:spcAft>
                <a:spcPts val="1200"/>
              </a:spcAft>
              <a:buFont typeface="Arial" pitchFamily="34" charset="0"/>
              <a:buChar char="•"/>
            </a:pPr>
            <a:r>
              <a:rPr lang="en-US" sz="2400" dirty="0" smtClean="0">
                <a:solidFill>
                  <a:prstClr val="black"/>
                </a:solidFill>
                <a:latin typeface="Georgia" pitchFamily="18" charset="0"/>
                <a:ea typeface="Geneva"/>
                <a:cs typeface="Geneva"/>
              </a:rPr>
              <a:t>Create </a:t>
            </a:r>
            <a:r>
              <a:rPr lang="en-US" sz="2400" dirty="0">
                <a:solidFill>
                  <a:prstClr val="black"/>
                </a:solidFill>
                <a:latin typeface="Georgia" pitchFamily="18" charset="0"/>
                <a:ea typeface="Geneva"/>
                <a:cs typeface="Geneva"/>
              </a:rPr>
              <a:t>a continuous improvement culture (Example: High Tech High protocol at </a:t>
            </a:r>
            <a:r>
              <a:rPr lang="en-US" sz="2400" i="1" dirty="0">
                <a:latin typeface="Georgia" pitchFamily="18" charset="0"/>
                <a:hlinkClick r:id="rId2"/>
              </a:rPr>
              <a:t>http://tinyurl.com/HTH-TuningProtocol</a:t>
            </a:r>
            <a:r>
              <a:rPr lang="en-US" sz="2400" i="1" dirty="0">
                <a:solidFill>
                  <a:prstClr val="black"/>
                </a:solidFill>
                <a:latin typeface="Georgia" pitchFamily="18" charset="0"/>
                <a:ea typeface="Geneva"/>
                <a:cs typeface="Geneva"/>
              </a:rPr>
              <a:t>)</a:t>
            </a:r>
          </a:p>
          <a:p>
            <a:pPr marL="457200" indent="-457200" fontAlgn="base">
              <a:spcBef>
                <a:spcPct val="0"/>
              </a:spcBef>
              <a:spcAft>
                <a:spcPts val="1200"/>
              </a:spcAft>
              <a:buFont typeface="Arial" pitchFamily="34" charset="0"/>
              <a:buChar char="•"/>
            </a:pPr>
            <a:endParaRPr lang="en-US" sz="2400" dirty="0" smtClean="0">
              <a:solidFill>
                <a:prstClr val="black"/>
              </a:solidFill>
              <a:latin typeface="Georgia" pitchFamily="18" charset="0"/>
              <a:ea typeface="Geneva"/>
              <a:cs typeface="Geneva"/>
            </a:endParaRPr>
          </a:p>
        </p:txBody>
      </p:sp>
      <p:sp>
        <p:nvSpPr>
          <p:cNvPr id="6" name="TextBox 5"/>
          <p:cNvSpPr txBox="1"/>
          <p:nvPr/>
        </p:nvSpPr>
        <p:spPr>
          <a:xfrm>
            <a:off x="762000" y="6400800"/>
            <a:ext cx="2727029"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chemeClr val="bg1">
                    <a:lumMod val="75000"/>
                  </a:schemeClr>
                </a:solidFill>
                <a:latin typeface="Georgia" pitchFamily="18" charset="0"/>
              </a:rPr>
              <a:t>© 2010 EdLeader21.  All rights reserved.</a:t>
            </a:r>
            <a:endParaRPr lang="en-US" sz="1100" dirty="0">
              <a:solidFill>
                <a:schemeClr val="bg1">
                  <a:lumMod val="75000"/>
                </a:schemeClr>
              </a:solidFill>
              <a:latin typeface="Georgia"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128486" y="337066"/>
            <a:ext cx="7467600" cy="584775"/>
          </a:xfrm>
          <a:prstGeom prst="rect">
            <a:avLst/>
          </a:prstGeom>
          <a:noFill/>
          <a:ln w="9525">
            <a:noFill/>
            <a:miter lim="800000"/>
            <a:headEnd/>
            <a:tailEnd/>
          </a:ln>
        </p:spPr>
        <p:txBody>
          <a:bodyPr>
            <a:spAutoFit/>
          </a:bodyPr>
          <a:lstStyle/>
          <a:p>
            <a:pPr marL="342900" indent="-342900" algn="ctr" fontAlgn="base">
              <a:spcBef>
                <a:spcPct val="0"/>
              </a:spcBef>
              <a:spcAft>
                <a:spcPct val="60000"/>
              </a:spcAft>
            </a:pPr>
            <a:r>
              <a:rPr lang="en-US" sz="3200" b="1" dirty="0" smtClean="0">
                <a:solidFill>
                  <a:prstClr val="black">
                    <a:lumMod val="65000"/>
                    <a:lumOff val="35000"/>
                  </a:prstClr>
                </a:solidFill>
                <a:latin typeface="Georgia" pitchFamily="18" charset="0"/>
                <a:ea typeface="Geneva"/>
                <a:cs typeface="Geneva"/>
              </a:rPr>
              <a:t>Step 7: </a:t>
            </a:r>
            <a:r>
              <a:rPr lang="en-US" sz="3200" b="1" dirty="0">
                <a:solidFill>
                  <a:prstClr val="black">
                    <a:lumMod val="65000"/>
                    <a:lumOff val="35000"/>
                  </a:prstClr>
                </a:solidFill>
                <a:latin typeface="Georgia" pitchFamily="18" charset="0"/>
                <a:ea typeface="Geneva"/>
                <a:cs typeface="Geneva"/>
              </a:rPr>
              <a:t>I</a:t>
            </a:r>
            <a:r>
              <a:rPr lang="en-US" sz="3200" b="1" dirty="0" smtClean="0">
                <a:solidFill>
                  <a:prstClr val="black">
                    <a:lumMod val="65000"/>
                    <a:lumOff val="35000"/>
                  </a:prstClr>
                </a:solidFill>
                <a:latin typeface="Georgia" pitchFamily="18" charset="0"/>
                <a:ea typeface="Geneva"/>
                <a:cs typeface="Geneva"/>
              </a:rPr>
              <a:t>mprove and Innovate</a:t>
            </a:r>
          </a:p>
        </p:txBody>
      </p:sp>
      <p:sp>
        <p:nvSpPr>
          <p:cNvPr id="5" name="Text Box 4"/>
          <p:cNvSpPr txBox="1">
            <a:spLocks noChangeArrowheads="1"/>
          </p:cNvSpPr>
          <p:nvPr/>
        </p:nvSpPr>
        <p:spPr bwMode="auto">
          <a:xfrm>
            <a:off x="823686" y="1556266"/>
            <a:ext cx="8077200" cy="553998"/>
          </a:xfrm>
          <a:prstGeom prst="rect">
            <a:avLst/>
          </a:prstGeom>
          <a:noFill/>
          <a:ln w="9525">
            <a:noFill/>
            <a:miter lim="800000"/>
            <a:headEnd/>
            <a:tailEnd/>
          </a:ln>
        </p:spPr>
        <p:txBody>
          <a:bodyPr wrap="square">
            <a:spAutoFit/>
          </a:bodyPr>
          <a:lstStyle/>
          <a:p>
            <a:pPr fontAlgn="base">
              <a:spcBef>
                <a:spcPct val="0"/>
              </a:spcBef>
            </a:pPr>
            <a:r>
              <a:rPr lang="en-US" sz="3000" dirty="0" smtClean="0">
                <a:solidFill>
                  <a:prstClr val="black"/>
                </a:solidFill>
                <a:latin typeface="Georgia" pitchFamily="18" charset="0"/>
                <a:ea typeface="Geneva"/>
                <a:cs typeface="Geneva"/>
              </a:rPr>
              <a:t> </a:t>
            </a:r>
            <a:endParaRPr lang="en-US" sz="2400" dirty="0">
              <a:solidFill>
                <a:prstClr val="black"/>
              </a:solidFill>
              <a:latin typeface="Georgia" pitchFamily="18" charset="0"/>
            </a:endParaRPr>
          </a:p>
        </p:txBody>
      </p:sp>
      <p:sp>
        <p:nvSpPr>
          <p:cNvPr id="6" name="TextBox 5"/>
          <p:cNvSpPr txBox="1"/>
          <p:nvPr/>
        </p:nvSpPr>
        <p:spPr>
          <a:xfrm>
            <a:off x="747486" y="6356866"/>
            <a:ext cx="2727029"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prstClr val="white">
                    <a:lumMod val="75000"/>
                  </a:prstClr>
                </a:solidFill>
                <a:latin typeface="Georgia" pitchFamily="18" charset="0"/>
              </a:rPr>
              <a:t>© 2010 EdLeader21.  All rights reserved.</a:t>
            </a:r>
            <a:endParaRPr lang="en-US" sz="1100" dirty="0">
              <a:solidFill>
                <a:prstClr val="white">
                  <a:lumMod val="75000"/>
                </a:prstClr>
              </a:solidFill>
              <a:latin typeface="Georgia" pitchFamily="18" charset="0"/>
            </a:endParaRPr>
          </a:p>
        </p:txBody>
      </p:sp>
      <p:pic>
        <p:nvPicPr>
          <p:cNvPr id="1026" name="Picture 2" descr="http://www.jazdchemicals.com/chemyellowpages/content/download.htm?contentSetId=19366&amp;contentId=20563&amp;contentSetTypeId=4&amp;pageTypeId=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9236" y="1981200"/>
            <a:ext cx="3048000" cy="127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652486" y="3689866"/>
            <a:ext cx="4357914" cy="646331"/>
          </a:xfrm>
          <a:prstGeom prst="rect">
            <a:avLst/>
          </a:prstGeom>
          <a:noFill/>
        </p:spPr>
        <p:txBody>
          <a:bodyPr wrap="square" rtlCol="0">
            <a:spAutoFit/>
          </a:bodyPr>
          <a:lstStyle/>
          <a:p>
            <a:r>
              <a:rPr lang="en-US" sz="3600" dirty="0" smtClean="0">
                <a:solidFill>
                  <a:prstClr val="black"/>
                </a:solidFill>
                <a:latin typeface="Georgia" pitchFamily="18" charset="0"/>
              </a:rPr>
              <a:t>“Project North Star”</a:t>
            </a:r>
            <a:endParaRPr lang="en-US" sz="3600" dirty="0">
              <a:solidFill>
                <a:prstClr val="black"/>
              </a:solidFill>
              <a:latin typeface="Georgia" pitchFamily="18" charset="0"/>
            </a:endParaRPr>
          </a:p>
        </p:txBody>
      </p:sp>
    </p:spTree>
    <p:extLst>
      <p:ext uri="{BB962C8B-B14F-4D97-AF65-F5344CB8AC3E}">
        <p14:creationId xmlns:p14="http://schemas.microsoft.com/office/powerpoint/2010/main" val="3659016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417097"/>
            <a:ext cx="4303654" cy="5602703"/>
          </a:xfrm>
          <a:prstGeom prst="rect">
            <a:avLst/>
          </a:prstGeom>
        </p:spPr>
      </p:pic>
    </p:spTree>
    <p:extLst>
      <p:ext uri="{BB962C8B-B14F-4D97-AF65-F5344CB8AC3E}">
        <p14:creationId xmlns:p14="http://schemas.microsoft.com/office/powerpoint/2010/main" val="15336873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143000" y="381000"/>
            <a:ext cx="7467600" cy="584775"/>
          </a:xfrm>
          <a:prstGeom prst="rect">
            <a:avLst/>
          </a:prstGeom>
          <a:noFill/>
          <a:ln w="9525">
            <a:noFill/>
            <a:miter lim="800000"/>
            <a:headEnd/>
            <a:tailEnd/>
          </a:ln>
        </p:spPr>
        <p:txBody>
          <a:bodyPr>
            <a:spAutoFit/>
          </a:bodyPr>
          <a:lstStyle/>
          <a:p>
            <a:pPr marL="342900" indent="-342900" algn="ctr" fontAlgn="base">
              <a:spcBef>
                <a:spcPct val="0"/>
              </a:spcBef>
              <a:spcAft>
                <a:spcPct val="60000"/>
              </a:spcAft>
            </a:pPr>
            <a:r>
              <a:rPr lang="en-US" sz="3200" b="1" dirty="0" smtClean="0">
                <a:solidFill>
                  <a:prstClr val="white">
                    <a:lumMod val="50000"/>
                  </a:prstClr>
                </a:solidFill>
                <a:latin typeface="Georgia" pitchFamily="18" charset="0"/>
                <a:ea typeface="Geneva"/>
                <a:cs typeface="Geneva"/>
              </a:rPr>
              <a:t>Step 7: </a:t>
            </a:r>
            <a:r>
              <a:rPr lang="en-US" sz="3200" b="1" dirty="0">
                <a:solidFill>
                  <a:prstClr val="white">
                    <a:lumMod val="50000"/>
                  </a:prstClr>
                </a:solidFill>
                <a:latin typeface="Georgia" pitchFamily="18" charset="0"/>
                <a:ea typeface="Geneva"/>
                <a:cs typeface="Geneva"/>
              </a:rPr>
              <a:t>I</a:t>
            </a:r>
            <a:r>
              <a:rPr lang="en-US" sz="3200" b="1" dirty="0" smtClean="0">
                <a:solidFill>
                  <a:prstClr val="white">
                    <a:lumMod val="50000"/>
                  </a:prstClr>
                </a:solidFill>
                <a:latin typeface="Georgia" pitchFamily="18" charset="0"/>
                <a:ea typeface="Geneva"/>
                <a:cs typeface="Geneva"/>
              </a:rPr>
              <a:t>mprove and Innovate</a:t>
            </a:r>
          </a:p>
        </p:txBody>
      </p:sp>
      <p:sp>
        <p:nvSpPr>
          <p:cNvPr id="5" name="Text Box 4"/>
          <p:cNvSpPr txBox="1">
            <a:spLocks noChangeArrowheads="1"/>
          </p:cNvSpPr>
          <p:nvPr/>
        </p:nvSpPr>
        <p:spPr bwMode="auto">
          <a:xfrm>
            <a:off x="838200" y="1600200"/>
            <a:ext cx="8077200" cy="553998"/>
          </a:xfrm>
          <a:prstGeom prst="rect">
            <a:avLst/>
          </a:prstGeom>
          <a:noFill/>
          <a:ln w="9525">
            <a:noFill/>
            <a:miter lim="800000"/>
            <a:headEnd/>
            <a:tailEnd/>
          </a:ln>
        </p:spPr>
        <p:txBody>
          <a:bodyPr wrap="square">
            <a:spAutoFit/>
          </a:bodyPr>
          <a:lstStyle/>
          <a:p>
            <a:pPr fontAlgn="base">
              <a:spcBef>
                <a:spcPct val="0"/>
              </a:spcBef>
            </a:pPr>
            <a:r>
              <a:rPr lang="en-US" sz="3000" dirty="0" smtClean="0">
                <a:solidFill>
                  <a:prstClr val="black"/>
                </a:solidFill>
                <a:latin typeface="Georgia" pitchFamily="18" charset="0"/>
                <a:ea typeface="Geneva"/>
                <a:cs typeface="Geneva"/>
              </a:rPr>
              <a:t> </a:t>
            </a:r>
            <a:endParaRPr lang="en-US" sz="2400" dirty="0">
              <a:solidFill>
                <a:prstClr val="black"/>
              </a:solidFill>
              <a:latin typeface="Georgia" pitchFamily="18" charset="0"/>
            </a:endParaRPr>
          </a:p>
        </p:txBody>
      </p:sp>
      <p:sp>
        <p:nvSpPr>
          <p:cNvPr id="6" name="TextBox 5"/>
          <p:cNvSpPr txBox="1"/>
          <p:nvPr/>
        </p:nvSpPr>
        <p:spPr>
          <a:xfrm>
            <a:off x="762000" y="6400800"/>
            <a:ext cx="2727029"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prstClr val="white">
                    <a:lumMod val="75000"/>
                  </a:prstClr>
                </a:solidFill>
                <a:latin typeface="Georgia" pitchFamily="18" charset="0"/>
              </a:rPr>
              <a:t>© 2010 EdLeader21.  All rights reserved.</a:t>
            </a:r>
            <a:endParaRPr lang="en-US" sz="1100" dirty="0">
              <a:solidFill>
                <a:prstClr val="white">
                  <a:lumMod val="75000"/>
                </a:prstClr>
              </a:solidFill>
              <a:latin typeface="Georgia" pitchFamily="18" charset="0"/>
            </a:endParaRPr>
          </a:p>
        </p:txBody>
      </p:sp>
      <p:pic>
        <p:nvPicPr>
          <p:cNvPr id="2" name="Picture 1" descr="Z01_KAY7593_01_SE_APP13.pdf - Adobe Reader"/>
          <p:cNvPicPr>
            <a:picLocks noChangeAspect="1"/>
          </p:cNvPicPr>
          <p:nvPr/>
        </p:nvPicPr>
        <p:blipFill rotWithShape="1">
          <a:blip r:embed="rId2">
            <a:extLst>
              <a:ext uri="{28A0092B-C50C-407E-A947-70E740481C1C}">
                <a14:useLocalDpi xmlns:a14="http://schemas.microsoft.com/office/drawing/2010/main" val="0"/>
              </a:ext>
            </a:extLst>
          </a:blip>
          <a:srcRect l="14776" t="12473" r="13432"/>
          <a:stretch/>
        </p:blipFill>
        <p:spPr>
          <a:xfrm>
            <a:off x="1676400" y="1525785"/>
            <a:ext cx="6564573" cy="4265415"/>
          </a:xfrm>
          <a:prstGeom prst="rect">
            <a:avLst/>
          </a:prstGeom>
        </p:spPr>
      </p:pic>
    </p:spTree>
    <p:extLst>
      <p:ext uri="{BB962C8B-B14F-4D97-AF65-F5344CB8AC3E}">
        <p14:creationId xmlns:p14="http://schemas.microsoft.com/office/powerpoint/2010/main" val="36590166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534400" cy="1143000"/>
          </a:xfrm>
        </p:spPr>
        <p:txBody>
          <a:bodyPr>
            <a:noAutofit/>
          </a:bodyPr>
          <a:lstStyle/>
          <a:p>
            <a:r>
              <a:rPr lang="en-US" sz="3600" dirty="0"/>
              <a:t/>
            </a:r>
            <a:br>
              <a:rPr lang="en-US" sz="3600" dirty="0"/>
            </a:br>
            <a:r>
              <a:rPr lang="en-US" sz="3600" dirty="0"/>
              <a:t/>
            </a:r>
            <a:br>
              <a:rPr lang="en-US" sz="3600" dirty="0"/>
            </a:br>
            <a:r>
              <a:rPr lang="en-US" sz="3600" dirty="0" smtClean="0"/>
              <a:t>What do the 4Cs Look Like in Districts?</a:t>
            </a:r>
            <a:r>
              <a:rPr lang="en-US" sz="3600" dirty="0"/>
              <a:t/>
            </a:r>
            <a:br>
              <a:rPr lang="en-US" sz="3600" dirty="0"/>
            </a:br>
            <a:r>
              <a:rPr lang="en-US" sz="3600" dirty="0"/>
              <a:t/>
            </a:r>
            <a:br>
              <a:rPr lang="en-US" sz="3600" dirty="0"/>
            </a:br>
            <a:endParaRPr lang="en-US" sz="3600" dirty="0"/>
          </a:p>
        </p:txBody>
      </p:sp>
      <p:sp>
        <p:nvSpPr>
          <p:cNvPr id="4" name="TextBox 3"/>
          <p:cNvSpPr txBox="1"/>
          <p:nvPr/>
        </p:nvSpPr>
        <p:spPr>
          <a:xfrm>
            <a:off x="1381093" y="2209800"/>
            <a:ext cx="7000907" cy="1200329"/>
          </a:xfrm>
          <a:prstGeom prst="rect">
            <a:avLst/>
          </a:prstGeom>
          <a:noFill/>
        </p:spPr>
        <p:txBody>
          <a:bodyPr wrap="square" rtlCol="0">
            <a:spAutoFit/>
          </a:bodyPr>
          <a:lstStyle/>
          <a:p>
            <a:pPr algn="ctr"/>
            <a:r>
              <a:rPr lang="en-US" sz="3600" i="1" dirty="0" smtClean="0">
                <a:solidFill>
                  <a:prstClr val="black"/>
                </a:solidFill>
                <a:latin typeface="Georgia" pitchFamily="18" charset="0"/>
              </a:rPr>
              <a:t>The Four C’s: Making 21</a:t>
            </a:r>
            <a:r>
              <a:rPr lang="en-US" sz="3600" i="1" baseline="30000" dirty="0" smtClean="0">
                <a:solidFill>
                  <a:prstClr val="black"/>
                </a:solidFill>
                <a:latin typeface="Georgia" pitchFamily="18" charset="0"/>
              </a:rPr>
              <a:t>st</a:t>
            </a:r>
            <a:r>
              <a:rPr lang="en-US" sz="3600" i="1" dirty="0" smtClean="0">
                <a:solidFill>
                  <a:prstClr val="black"/>
                </a:solidFill>
                <a:latin typeface="Georgia" pitchFamily="18" charset="0"/>
              </a:rPr>
              <a:t> Century Education Happen</a:t>
            </a:r>
            <a:endParaRPr lang="en-US" sz="3600" i="1" dirty="0">
              <a:solidFill>
                <a:prstClr val="black"/>
              </a:solidFill>
              <a:latin typeface="Georgia" pitchFamily="18" charset="0"/>
            </a:endParaRPr>
          </a:p>
        </p:txBody>
      </p:sp>
      <p:sp>
        <p:nvSpPr>
          <p:cNvPr id="5" name="Rectangle 4"/>
          <p:cNvSpPr/>
          <p:nvPr/>
        </p:nvSpPr>
        <p:spPr>
          <a:xfrm>
            <a:off x="1371600" y="3952875"/>
            <a:ext cx="7314587" cy="517065"/>
          </a:xfrm>
          <a:prstGeom prst="rect">
            <a:avLst/>
          </a:prstGeom>
        </p:spPr>
        <p:txBody>
          <a:bodyPr wrap="square">
            <a:spAutoFit/>
          </a:bodyPr>
          <a:lstStyle/>
          <a:p>
            <a:pPr>
              <a:lnSpc>
                <a:spcPct val="115000"/>
              </a:lnSpc>
              <a:spcAft>
                <a:spcPts val="1000"/>
              </a:spcAft>
            </a:pPr>
            <a:r>
              <a:rPr lang="en-US" sz="2400" u="sng" dirty="0">
                <a:solidFill>
                  <a:srgbClr val="0000FF"/>
                </a:solidFill>
                <a:latin typeface="Georgia" pitchFamily="18" charset="0"/>
                <a:ea typeface="Calibri"/>
                <a:cs typeface="Times New Roman"/>
                <a:hlinkClick r:id="rId2"/>
              </a:rPr>
              <a:t>http://www.youtube.com/watch?v=ghx0vd1oEzM</a:t>
            </a:r>
            <a:endParaRPr lang="en-US" sz="2400" dirty="0">
              <a:latin typeface="Georgia" pitchFamily="18" charset="0"/>
              <a:ea typeface="Calibri"/>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844225"/>
            <a:ext cx="8534400" cy="584775"/>
          </a:xfrm>
          <a:prstGeom prst="rect">
            <a:avLst/>
          </a:prstGeom>
          <a:noFill/>
        </p:spPr>
        <p:txBody>
          <a:bodyPr wrap="square" rtlCol="0">
            <a:spAutoFit/>
          </a:bodyPr>
          <a:lstStyle/>
          <a:p>
            <a:pPr algn="ctr"/>
            <a:r>
              <a:rPr lang="en-US" sz="3200" dirty="0" smtClean="0">
                <a:latin typeface="Georgia" pitchFamily="18" charset="0"/>
              </a:rPr>
              <a:t>What impressed you most about the video?</a:t>
            </a:r>
            <a:endParaRPr lang="en-US" sz="3200" dirty="0">
              <a:latin typeface="Georgia" pitchFamily="18" charset="0"/>
            </a:endParaRPr>
          </a:p>
        </p:txBody>
      </p:sp>
    </p:spTree>
    <p:extLst>
      <p:ext uri="{BB962C8B-B14F-4D97-AF65-F5344CB8AC3E}">
        <p14:creationId xmlns:p14="http://schemas.microsoft.com/office/powerpoint/2010/main" val="27805363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844225"/>
            <a:ext cx="8534400" cy="584775"/>
          </a:xfrm>
          <a:prstGeom prst="rect">
            <a:avLst/>
          </a:prstGeom>
          <a:noFill/>
        </p:spPr>
        <p:txBody>
          <a:bodyPr wrap="square" rtlCol="0">
            <a:spAutoFit/>
          </a:bodyPr>
          <a:lstStyle/>
          <a:p>
            <a:pPr algn="ctr"/>
            <a:r>
              <a:rPr lang="en-US" sz="3200" dirty="0" smtClean="0">
                <a:latin typeface="Georgia" pitchFamily="18" charset="0"/>
              </a:rPr>
              <a:t>Worksheet #2</a:t>
            </a:r>
            <a:endParaRPr lang="en-US" sz="3200" dirty="0">
              <a:latin typeface="Georgia" pitchFamily="18" charset="0"/>
            </a:endParaRPr>
          </a:p>
        </p:txBody>
      </p:sp>
    </p:spTree>
    <p:extLst>
      <p:ext uri="{BB962C8B-B14F-4D97-AF65-F5344CB8AC3E}">
        <p14:creationId xmlns:p14="http://schemas.microsoft.com/office/powerpoint/2010/main" val="24221356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427982"/>
            <a:ext cx="6096000" cy="584775"/>
          </a:xfrm>
          <a:prstGeom prst="rect">
            <a:avLst/>
          </a:prstGeom>
          <a:noFill/>
        </p:spPr>
        <p:txBody>
          <a:bodyPr wrap="square" rtlCol="0">
            <a:spAutoFit/>
          </a:bodyPr>
          <a:lstStyle/>
          <a:p>
            <a:pPr algn="ctr"/>
            <a:r>
              <a:rPr lang="en-US" sz="3200" dirty="0" smtClean="0">
                <a:solidFill>
                  <a:prstClr val="black"/>
                </a:solidFill>
                <a:latin typeface="Georgia" pitchFamily="18" charset="0"/>
              </a:rPr>
              <a:t>What can leaders do?</a:t>
            </a:r>
            <a:endParaRPr lang="en-US" sz="3200" dirty="0">
              <a:solidFill>
                <a:prstClr val="black"/>
              </a:solidFill>
              <a:latin typeface="Georgia"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41327"/>
            <a:ext cx="8458200" cy="461665"/>
          </a:xfrm>
          <a:prstGeom prst="rect">
            <a:avLst/>
          </a:prstGeom>
        </p:spPr>
        <p:txBody>
          <a:bodyPr wrap="square">
            <a:spAutoFit/>
          </a:bodyPr>
          <a:lstStyle/>
          <a:p>
            <a:pPr algn="ctr"/>
            <a:r>
              <a:rPr lang="en-US" sz="2400" b="1" dirty="0">
                <a:solidFill>
                  <a:prstClr val="black"/>
                </a:solidFill>
                <a:latin typeface="Georgia" pitchFamily="18" charset="0"/>
              </a:rPr>
              <a:t>New Book on the 7 Steps</a:t>
            </a:r>
          </a:p>
        </p:txBody>
      </p:sp>
      <p:sp>
        <p:nvSpPr>
          <p:cNvPr id="4" name="Rectangle 3"/>
          <p:cNvSpPr/>
          <p:nvPr/>
        </p:nvSpPr>
        <p:spPr>
          <a:xfrm>
            <a:off x="2819400" y="5906869"/>
            <a:ext cx="4238625" cy="646331"/>
          </a:xfrm>
          <a:prstGeom prst="rect">
            <a:avLst/>
          </a:prstGeom>
        </p:spPr>
        <p:txBody>
          <a:bodyPr wrap="square">
            <a:spAutoFit/>
          </a:bodyPr>
          <a:lstStyle/>
          <a:p>
            <a:r>
              <a:rPr lang="en-US" b="1" dirty="0" smtClean="0">
                <a:solidFill>
                  <a:prstClr val="black"/>
                </a:solidFill>
              </a:rPr>
              <a:t>To order:  </a:t>
            </a:r>
            <a:r>
              <a:rPr lang="en-US" u="sng" dirty="0">
                <a:hlinkClick r:id="rId2"/>
              </a:rPr>
              <a:t>http://tinyurl.com/EL21-7Steps</a:t>
            </a:r>
            <a:endParaRPr lang="en-US" b="1" dirty="0" smtClean="0">
              <a:solidFill>
                <a:prstClr val="black"/>
              </a:solidFill>
            </a:endParaRPr>
          </a:p>
          <a:p>
            <a:endParaRPr lang="en-US" dirty="0">
              <a:solidFill>
                <a:prstClr val="black"/>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662178"/>
            <a:ext cx="4191000" cy="5205222"/>
          </a:xfrm>
          <a:prstGeom prst="rect">
            <a:avLst/>
          </a:prstGeom>
          <a:ln w="12700">
            <a:solidFill>
              <a:schemeClr val="tx1"/>
            </a:solidFill>
          </a:ln>
        </p:spPr>
      </p:pic>
    </p:spTree>
    <p:extLst>
      <p:ext uri="{BB962C8B-B14F-4D97-AF65-F5344CB8AC3E}">
        <p14:creationId xmlns:p14="http://schemas.microsoft.com/office/powerpoint/2010/main" val="30134342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971800"/>
            <a:ext cx="6096000" cy="2554545"/>
          </a:xfrm>
          <a:prstGeom prst="rect">
            <a:avLst/>
          </a:prstGeom>
          <a:noFill/>
        </p:spPr>
        <p:txBody>
          <a:bodyPr wrap="square" rtlCol="0">
            <a:spAutoFit/>
          </a:bodyPr>
          <a:lstStyle/>
          <a:p>
            <a:pPr algn="ctr"/>
            <a:r>
              <a:rPr lang="en-US" sz="3200" dirty="0" smtClean="0">
                <a:solidFill>
                  <a:prstClr val="black"/>
                </a:solidFill>
                <a:latin typeface="Georgia" pitchFamily="18" charset="0"/>
              </a:rPr>
              <a:t>EdLeader21 is a professional learning community of superintendents and district leaders committed to 21st century education.</a:t>
            </a:r>
            <a:endParaRPr lang="en-US" sz="3200" dirty="0">
              <a:solidFill>
                <a:prstClr val="black"/>
              </a:solidFill>
              <a:latin typeface="Georgia" pitchFamily="18" charset="0"/>
            </a:endParaRPr>
          </a:p>
        </p:txBody>
      </p:sp>
      <p:pic>
        <p:nvPicPr>
          <p:cNvPr id="4" name="Picture 3" descr="EdLeader21_logo.jpg"/>
          <p:cNvPicPr>
            <a:picLocks noChangeAspect="1"/>
          </p:cNvPicPr>
          <p:nvPr/>
        </p:nvPicPr>
        <p:blipFill>
          <a:blip r:embed="rId2" cstate="print"/>
          <a:stretch>
            <a:fillRect/>
          </a:stretch>
        </p:blipFill>
        <p:spPr>
          <a:xfrm>
            <a:off x="2362200" y="533400"/>
            <a:ext cx="4800600" cy="1977390"/>
          </a:xfrm>
          <a:prstGeom prst="rect">
            <a:avLst/>
          </a:prstGeom>
        </p:spPr>
      </p:pic>
      <p:sp>
        <p:nvSpPr>
          <p:cNvPr id="5" name="TextBox 4"/>
          <p:cNvSpPr txBox="1"/>
          <p:nvPr/>
        </p:nvSpPr>
        <p:spPr>
          <a:xfrm>
            <a:off x="762000" y="6400800"/>
            <a:ext cx="2727029"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chemeClr val="bg1">
                    <a:lumMod val="75000"/>
                  </a:schemeClr>
                </a:solidFill>
                <a:latin typeface="Georgia" pitchFamily="18" charset="0"/>
              </a:rPr>
              <a:t>© 2010 EdLeader21.  All rights reserved.</a:t>
            </a:r>
            <a:endParaRPr lang="en-US" sz="1100" dirty="0">
              <a:solidFill>
                <a:schemeClr val="bg1">
                  <a:lumMod val="75000"/>
                </a:schemeClr>
              </a:solidFill>
              <a:latin typeface="Georgia"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848600" cy="1295400"/>
          </a:xfrm>
        </p:spPr>
        <p:txBody>
          <a:bodyPr rtlCol="0">
            <a:normAutofit fontScale="90000"/>
          </a:bodyPr>
          <a:lstStyle/>
          <a:p>
            <a:pPr fontAlgn="auto">
              <a:spcAft>
                <a:spcPts val="0"/>
              </a:spcAft>
              <a:defRPr/>
            </a:pPr>
            <a:r>
              <a:rPr lang="en-US" sz="2800" b="1" dirty="0" smtClean="0">
                <a:solidFill>
                  <a:schemeClr val="tx1">
                    <a:lumMod val="50000"/>
                    <a:lumOff val="50000"/>
                  </a:schemeClr>
                </a:solidFill>
              </a:rPr>
              <a:t>EdLeader21 has over 105 districts from 31 states and Argentina representing more than</a:t>
            </a:r>
            <a:br>
              <a:rPr lang="en-US" sz="2800" b="1" dirty="0" smtClean="0">
                <a:solidFill>
                  <a:schemeClr val="tx1">
                    <a:lumMod val="50000"/>
                    <a:lumOff val="50000"/>
                  </a:schemeClr>
                </a:solidFill>
              </a:rPr>
            </a:br>
            <a:r>
              <a:rPr lang="en-US" sz="2800" b="1" dirty="0" smtClean="0">
                <a:solidFill>
                  <a:schemeClr val="tx1">
                    <a:lumMod val="50000"/>
                    <a:lumOff val="50000"/>
                  </a:schemeClr>
                </a:solidFill>
              </a:rPr>
              <a:t>2 million students.</a:t>
            </a:r>
            <a:endParaRPr lang="en-US" sz="2800" b="1" dirty="0">
              <a:solidFill>
                <a:schemeClr val="tx1">
                  <a:lumMod val="50000"/>
                  <a:lumOff val="50000"/>
                </a:schemeClr>
              </a:solidFill>
            </a:endParaRPr>
          </a:p>
        </p:txBody>
      </p:sp>
      <p:sp>
        <p:nvSpPr>
          <p:cNvPr id="70659" name="TextBox 3"/>
          <p:cNvSpPr txBox="1">
            <a:spLocks noChangeArrowheads="1"/>
          </p:cNvSpPr>
          <p:nvPr/>
        </p:nvSpPr>
        <p:spPr bwMode="auto">
          <a:xfrm>
            <a:off x="762000" y="6400800"/>
            <a:ext cx="27273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100">
                <a:solidFill>
                  <a:srgbClr val="BFBFBF"/>
                </a:solidFill>
                <a:latin typeface="Georgia" pitchFamily="18" charset="0"/>
              </a:rPr>
              <a:t>© 2010 EdLeader21.  All rights reserved.</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1066789"/>
            <a:ext cx="7053086" cy="5334011"/>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086600" y="5867400"/>
            <a:ext cx="1676400" cy="923330"/>
          </a:xfrm>
          <a:prstGeom prst="rect">
            <a:avLst/>
          </a:prstGeom>
          <a:solidFill>
            <a:schemeClr val="bg1"/>
          </a:solidFill>
        </p:spPr>
        <p:txBody>
          <a:bodyPr wrap="square" rtlCol="0">
            <a:spAutoFit/>
          </a:bodyPr>
          <a:lstStyle/>
          <a:p>
            <a:r>
              <a:rPr lang="en-US" dirty="0" smtClean="0">
                <a:solidFill>
                  <a:prstClr val="white"/>
                </a:solidFill>
              </a:rPr>
              <a:t>Llllllllllllllllllllllllll</a:t>
            </a:r>
          </a:p>
          <a:p>
            <a:r>
              <a:rPr lang="en-US" dirty="0" smtClean="0">
                <a:solidFill>
                  <a:prstClr val="white"/>
                </a:solidFill>
              </a:rPr>
              <a:t>Llllllllllllllllllllllllll</a:t>
            </a:r>
          </a:p>
          <a:p>
            <a:r>
              <a:rPr lang="en-US" dirty="0" smtClean="0">
                <a:solidFill>
                  <a:prstClr val="white"/>
                </a:solidFill>
              </a:rPr>
              <a:t>lllllllllllllllllllllllllll</a:t>
            </a:r>
            <a:endParaRPr lang="en-US" dirty="0">
              <a:solidFill>
                <a:prstClr val="white"/>
              </a:solidFill>
            </a:endParaRPr>
          </a:p>
        </p:txBody>
      </p:sp>
      <p:sp>
        <p:nvSpPr>
          <p:cNvPr id="2" name="Title 1"/>
          <p:cNvSpPr>
            <a:spLocks noGrp="1"/>
          </p:cNvSpPr>
          <p:nvPr>
            <p:ph type="title"/>
          </p:nvPr>
        </p:nvSpPr>
        <p:spPr/>
        <p:txBody>
          <a:bodyPr/>
          <a:lstStyle/>
          <a:p>
            <a:r>
              <a:rPr lang="en-US" dirty="0" smtClean="0"/>
              <a:t>EdLeader21 Features</a:t>
            </a:r>
            <a:endParaRPr lang="en-US" dirty="0"/>
          </a:p>
        </p:txBody>
      </p:sp>
      <p:sp>
        <p:nvSpPr>
          <p:cNvPr id="4" name="TextBox 3"/>
          <p:cNvSpPr txBox="1"/>
          <p:nvPr/>
        </p:nvSpPr>
        <p:spPr>
          <a:xfrm>
            <a:off x="762000" y="6400800"/>
            <a:ext cx="2727029"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prstClr val="white">
                    <a:lumMod val="75000"/>
                  </a:prstClr>
                </a:solidFill>
                <a:latin typeface="Georgia" pitchFamily="18" charset="0"/>
              </a:rPr>
              <a:t>© 2010 EdLeader21.  All rights reserved.</a:t>
            </a:r>
            <a:endParaRPr lang="en-US" sz="1100" dirty="0">
              <a:solidFill>
                <a:prstClr val="white">
                  <a:lumMod val="75000"/>
                </a:prstClr>
              </a:solidFill>
              <a:latin typeface="Georgia"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1189" y="3886200"/>
            <a:ext cx="1905000" cy="1905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1371600"/>
            <a:ext cx="1905000" cy="1905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1295400"/>
            <a:ext cx="1981200" cy="19812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1175" y="3886200"/>
            <a:ext cx="1952625" cy="1952625"/>
          </a:xfrm>
          <a:prstGeom prst="rect">
            <a:avLst/>
          </a:prstGeom>
        </p:spPr>
      </p:pic>
      <p:sp>
        <p:nvSpPr>
          <p:cNvPr id="3" name="TextBox 2"/>
          <p:cNvSpPr txBox="1"/>
          <p:nvPr/>
        </p:nvSpPr>
        <p:spPr>
          <a:xfrm>
            <a:off x="2133600" y="3276600"/>
            <a:ext cx="2060179" cy="369332"/>
          </a:xfrm>
          <a:prstGeom prst="rect">
            <a:avLst/>
          </a:prstGeom>
          <a:noFill/>
        </p:spPr>
        <p:txBody>
          <a:bodyPr wrap="none" rtlCol="0">
            <a:spAutoFit/>
          </a:bodyPr>
          <a:lstStyle/>
          <a:p>
            <a:r>
              <a:rPr lang="en-US" dirty="0" smtClean="0">
                <a:solidFill>
                  <a:prstClr val="black"/>
                </a:solidFill>
                <a:latin typeface="Georgia" pitchFamily="18" charset="0"/>
              </a:rPr>
              <a:t>Tools &amp; Resources</a:t>
            </a:r>
            <a:endParaRPr lang="en-US" dirty="0">
              <a:solidFill>
                <a:prstClr val="black"/>
              </a:solidFill>
              <a:latin typeface="Georgia" pitchFamily="18" charset="0"/>
            </a:endParaRPr>
          </a:p>
        </p:txBody>
      </p:sp>
      <p:sp>
        <p:nvSpPr>
          <p:cNvPr id="9" name="TextBox 8"/>
          <p:cNvSpPr txBox="1"/>
          <p:nvPr/>
        </p:nvSpPr>
        <p:spPr>
          <a:xfrm>
            <a:off x="5134510" y="3276600"/>
            <a:ext cx="2866490" cy="369332"/>
          </a:xfrm>
          <a:prstGeom prst="rect">
            <a:avLst/>
          </a:prstGeom>
          <a:noFill/>
        </p:spPr>
        <p:txBody>
          <a:bodyPr wrap="none" rtlCol="0">
            <a:spAutoFit/>
          </a:bodyPr>
          <a:lstStyle/>
          <a:p>
            <a:r>
              <a:rPr lang="en-US" dirty="0" smtClean="0">
                <a:solidFill>
                  <a:prstClr val="black"/>
                </a:solidFill>
                <a:latin typeface="Georgia" pitchFamily="18" charset="0"/>
              </a:rPr>
              <a:t>Professional Development</a:t>
            </a:r>
            <a:endParaRPr lang="en-US" dirty="0">
              <a:solidFill>
                <a:prstClr val="black"/>
              </a:solidFill>
              <a:latin typeface="Georgia" pitchFamily="18" charset="0"/>
            </a:endParaRPr>
          </a:p>
        </p:txBody>
      </p:sp>
      <p:sp>
        <p:nvSpPr>
          <p:cNvPr id="10" name="TextBox 9"/>
          <p:cNvSpPr txBox="1"/>
          <p:nvPr/>
        </p:nvSpPr>
        <p:spPr>
          <a:xfrm>
            <a:off x="2499282" y="5791200"/>
            <a:ext cx="1386918" cy="369332"/>
          </a:xfrm>
          <a:prstGeom prst="rect">
            <a:avLst/>
          </a:prstGeom>
          <a:noFill/>
        </p:spPr>
        <p:txBody>
          <a:bodyPr wrap="none" rtlCol="0">
            <a:spAutoFit/>
          </a:bodyPr>
          <a:lstStyle/>
          <a:p>
            <a:r>
              <a:rPr lang="en-US" dirty="0" smtClean="0">
                <a:solidFill>
                  <a:prstClr val="black"/>
                </a:solidFill>
                <a:latin typeface="Georgia" pitchFamily="18" charset="0"/>
              </a:rPr>
              <a:t>Networking</a:t>
            </a:r>
            <a:endParaRPr lang="en-US" dirty="0">
              <a:solidFill>
                <a:prstClr val="black"/>
              </a:solidFill>
              <a:latin typeface="Georgia" pitchFamily="18" charset="0"/>
            </a:endParaRPr>
          </a:p>
        </p:txBody>
      </p:sp>
      <p:sp>
        <p:nvSpPr>
          <p:cNvPr id="11" name="TextBox 10"/>
          <p:cNvSpPr txBox="1"/>
          <p:nvPr/>
        </p:nvSpPr>
        <p:spPr>
          <a:xfrm>
            <a:off x="5257800" y="5867400"/>
            <a:ext cx="2667000" cy="369332"/>
          </a:xfrm>
          <a:prstGeom prst="rect">
            <a:avLst/>
          </a:prstGeom>
          <a:noFill/>
        </p:spPr>
        <p:txBody>
          <a:bodyPr wrap="square" rtlCol="0">
            <a:spAutoFit/>
          </a:bodyPr>
          <a:lstStyle/>
          <a:p>
            <a:pPr algn="ctr"/>
            <a:r>
              <a:rPr lang="en-US" dirty="0" smtClean="0">
                <a:solidFill>
                  <a:prstClr val="black"/>
                </a:solidFill>
                <a:latin typeface="Georgia" pitchFamily="18" charset="0"/>
              </a:rPr>
              <a:t>Innovative Projects</a:t>
            </a:r>
            <a:endParaRPr lang="en-US" dirty="0">
              <a:solidFill>
                <a:prstClr val="black"/>
              </a:solidFill>
              <a:latin typeface="Georgia" pitchFamily="18" charset="0"/>
            </a:endParaRPr>
          </a:p>
        </p:txBody>
      </p:sp>
    </p:spTree>
    <p:extLst>
      <p:ext uri="{BB962C8B-B14F-4D97-AF65-F5344CB8AC3E}">
        <p14:creationId xmlns:p14="http://schemas.microsoft.com/office/powerpoint/2010/main" val="37155345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620000" cy="1143000"/>
          </a:xfrm>
        </p:spPr>
        <p:txBody>
          <a:bodyPr>
            <a:normAutofit fontScale="90000"/>
          </a:bodyPr>
          <a:lstStyle/>
          <a:p>
            <a:r>
              <a:rPr lang="en-US" dirty="0" smtClean="0"/>
              <a:t>EdLeader21 Features:  </a:t>
            </a:r>
            <a:br>
              <a:rPr lang="en-US" dirty="0" smtClean="0"/>
            </a:br>
            <a:r>
              <a:rPr lang="en-US" dirty="0" smtClean="0"/>
              <a:t>Tools and Resources</a:t>
            </a:r>
            <a:endParaRPr lang="en-US" dirty="0"/>
          </a:p>
        </p:txBody>
      </p:sp>
      <p:sp>
        <p:nvSpPr>
          <p:cNvPr id="7" name="Content Placeholder 6"/>
          <p:cNvSpPr>
            <a:spLocks noGrp="1"/>
          </p:cNvSpPr>
          <p:nvPr>
            <p:ph idx="1"/>
          </p:nvPr>
        </p:nvSpPr>
        <p:spPr>
          <a:xfrm>
            <a:off x="1066800" y="1524000"/>
            <a:ext cx="7543800" cy="762000"/>
          </a:xfrm>
        </p:spPr>
        <p:txBody>
          <a:bodyPr>
            <a:normAutofit/>
          </a:bodyPr>
          <a:lstStyle/>
          <a:p>
            <a:pPr marL="0" indent="0" algn="ctr">
              <a:buNone/>
            </a:pPr>
            <a:r>
              <a:rPr lang="en-US" sz="2400" dirty="0" smtClean="0"/>
              <a:t>21</a:t>
            </a:r>
            <a:r>
              <a:rPr lang="en-US" sz="2400" baseline="30000" dirty="0" smtClean="0"/>
              <a:t>st</a:t>
            </a:r>
            <a:r>
              <a:rPr lang="en-US" sz="2400" dirty="0" smtClean="0"/>
              <a:t> Century Education Implementation Support</a:t>
            </a:r>
          </a:p>
          <a:p>
            <a:pPr marL="457200" lvl="1" indent="0">
              <a:buNone/>
            </a:pPr>
            <a:endParaRPr lang="en-US" dirty="0"/>
          </a:p>
        </p:txBody>
      </p:sp>
      <p:sp>
        <p:nvSpPr>
          <p:cNvPr id="6" name="TextBox 5"/>
          <p:cNvSpPr txBox="1"/>
          <p:nvPr/>
        </p:nvSpPr>
        <p:spPr>
          <a:xfrm>
            <a:off x="762000" y="6400800"/>
            <a:ext cx="2727029"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prstClr val="white">
                    <a:lumMod val="75000"/>
                  </a:prstClr>
                </a:solidFill>
                <a:latin typeface="Georgia" pitchFamily="18" charset="0"/>
              </a:rPr>
              <a:t>© 2012 EdLeader21.  All rights reserved.</a:t>
            </a:r>
            <a:endParaRPr lang="en-US" sz="1100" dirty="0">
              <a:solidFill>
                <a:prstClr val="white">
                  <a:lumMod val="75000"/>
                </a:prstClr>
              </a:solidFill>
              <a:latin typeface="Georgia" pitchFamily="18" charset="0"/>
            </a:endParaRPr>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846" t="22304" r="62880" b="27774"/>
          <a:stretch/>
        </p:blipFill>
        <p:spPr bwMode="auto">
          <a:xfrm>
            <a:off x="1155859" y="2286000"/>
            <a:ext cx="1892141" cy="3657600"/>
          </a:xfrm>
          <a:prstGeom prst="rect">
            <a:avLst/>
          </a:prstGeom>
          <a:noFill/>
          <a:ln w="38100">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250" t="31040" r="63350" b="6323"/>
          <a:stretch/>
        </p:blipFill>
        <p:spPr bwMode="auto">
          <a:xfrm>
            <a:off x="3812428" y="2286000"/>
            <a:ext cx="1838986" cy="3657600"/>
          </a:xfrm>
          <a:prstGeom prst="rect">
            <a:avLst/>
          </a:prstGeom>
          <a:noFill/>
          <a:ln w="38100">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5172" t="22874" r="59195" b="6322"/>
          <a:stretch/>
        </p:blipFill>
        <p:spPr bwMode="auto">
          <a:xfrm>
            <a:off x="6415841" y="2286000"/>
            <a:ext cx="2118559" cy="3657600"/>
          </a:xfrm>
          <a:prstGeom prst="rect">
            <a:avLst/>
          </a:prstGeom>
          <a:noFill/>
          <a:ln w="38100">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19998" y="457200"/>
            <a:ext cx="914402" cy="91440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2362199"/>
            <a:ext cx="7162800" cy="1815882"/>
          </a:xfrm>
          <a:prstGeom prst="rect">
            <a:avLst/>
          </a:prstGeom>
          <a:noFill/>
        </p:spPr>
        <p:txBody>
          <a:bodyPr wrap="square" rtlCol="0">
            <a:spAutoFit/>
          </a:bodyPr>
          <a:lstStyle/>
          <a:p>
            <a:pPr marL="514350" indent="-514350"/>
            <a:r>
              <a:rPr lang="en-US" sz="2800" b="1" dirty="0" smtClean="0">
                <a:latin typeface="Georgia" pitchFamily="18" charset="0"/>
              </a:rPr>
              <a:t>Q. </a:t>
            </a:r>
            <a:r>
              <a:rPr lang="en-US" sz="2800" dirty="0" smtClean="0">
                <a:latin typeface="Georgia" pitchFamily="18" charset="0"/>
              </a:rPr>
              <a:t>Why is this becoming relevant for almost everyone?</a:t>
            </a:r>
          </a:p>
          <a:p>
            <a:endParaRPr lang="en-US" sz="2800" dirty="0" smtClean="0">
              <a:latin typeface="Georgia" pitchFamily="18" charset="0"/>
            </a:endParaRPr>
          </a:p>
          <a:p>
            <a:r>
              <a:rPr lang="en-US" sz="2800" b="1" dirty="0" smtClean="0">
                <a:latin typeface="Georgia" pitchFamily="18" charset="0"/>
              </a:rPr>
              <a:t>A. </a:t>
            </a:r>
            <a:r>
              <a:rPr lang="en-US" sz="2800" dirty="0" smtClean="0">
                <a:latin typeface="Georgia" pitchFamily="18" charset="0"/>
              </a:rPr>
              <a:t>The Common Core.</a:t>
            </a:r>
            <a:endParaRPr lang="en-US" sz="2800" dirty="0">
              <a:latin typeface="Georgia" pitchFamily="18" charset="0"/>
            </a:endParaRPr>
          </a:p>
        </p:txBody>
      </p:sp>
    </p:spTree>
    <p:extLst>
      <p:ext uri="{BB962C8B-B14F-4D97-AF65-F5344CB8AC3E}">
        <p14:creationId xmlns:p14="http://schemas.microsoft.com/office/powerpoint/2010/main" val="3300867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47701"/>
            <a:ext cx="7620000" cy="1143000"/>
          </a:xfrm>
        </p:spPr>
        <p:txBody>
          <a:bodyPr>
            <a:normAutofit fontScale="90000"/>
          </a:bodyPr>
          <a:lstStyle/>
          <a:p>
            <a:r>
              <a:rPr lang="en-US" dirty="0" smtClean="0"/>
              <a:t>EdLeader21 Features:  </a:t>
            </a:r>
            <a:br>
              <a:rPr lang="en-US" dirty="0" smtClean="0"/>
            </a:br>
            <a:r>
              <a:rPr lang="en-US" dirty="0" smtClean="0"/>
              <a:t>PD Webinars</a:t>
            </a:r>
            <a:endParaRPr lang="en-US" dirty="0"/>
          </a:p>
        </p:txBody>
      </p:sp>
      <p:sp>
        <p:nvSpPr>
          <p:cNvPr id="6" name="TextBox 5"/>
          <p:cNvSpPr txBox="1"/>
          <p:nvPr/>
        </p:nvSpPr>
        <p:spPr>
          <a:xfrm>
            <a:off x="762000" y="6400800"/>
            <a:ext cx="2727029"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prstClr val="white">
                    <a:lumMod val="75000"/>
                  </a:prstClr>
                </a:solidFill>
                <a:latin typeface="Georgia" pitchFamily="18" charset="0"/>
              </a:rPr>
              <a:t>© 2012 EdLeader21.  All rights reserved.</a:t>
            </a:r>
            <a:endParaRPr lang="en-US" sz="1100" dirty="0">
              <a:solidFill>
                <a:prstClr val="white">
                  <a:lumMod val="75000"/>
                </a:prstClr>
              </a:solidFill>
              <a:latin typeface="Georgia" pitchFamily="18" charset="0"/>
            </a:endParaRPr>
          </a:p>
        </p:txBody>
      </p:sp>
      <p:grpSp>
        <p:nvGrpSpPr>
          <p:cNvPr id="24" name="Group 23"/>
          <p:cNvGrpSpPr/>
          <p:nvPr/>
        </p:nvGrpSpPr>
        <p:grpSpPr>
          <a:xfrm>
            <a:off x="6928104" y="2514600"/>
            <a:ext cx="1600200" cy="1761744"/>
            <a:chOff x="2728129" y="4273296"/>
            <a:chExt cx="1600200" cy="1761744"/>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4188" r="4277" b="39535"/>
            <a:stretch/>
          </p:blipFill>
          <p:spPr>
            <a:xfrm>
              <a:off x="2743200" y="4273296"/>
              <a:ext cx="1570058" cy="1746504"/>
            </a:xfrm>
            <a:prstGeom prst="rect">
              <a:avLst/>
            </a:prstGeom>
            <a:ln w="38100">
              <a:solidFill>
                <a:srgbClr val="F96725"/>
              </a:solidFill>
            </a:ln>
          </p:spPr>
        </p:pic>
        <p:sp>
          <p:nvSpPr>
            <p:cNvPr id="21" name="TextBox 20"/>
            <p:cNvSpPr txBox="1"/>
            <p:nvPr/>
          </p:nvSpPr>
          <p:spPr>
            <a:xfrm>
              <a:off x="2728129" y="5806440"/>
              <a:ext cx="1600200" cy="228600"/>
            </a:xfrm>
            <a:prstGeom prst="rect">
              <a:avLst/>
            </a:prstGeom>
            <a:solidFill>
              <a:srgbClr val="F96725"/>
            </a:solidFill>
          </p:spPr>
          <p:txBody>
            <a:bodyPr wrap="square" rtlCol="0">
              <a:spAutoFit/>
            </a:bodyPr>
            <a:lstStyle/>
            <a:p>
              <a:pPr algn="ctr"/>
              <a:r>
                <a:rPr lang="en-US" sz="1200" dirty="0" smtClean="0">
                  <a:solidFill>
                    <a:prstClr val="white"/>
                  </a:solidFill>
                  <a:latin typeface="Georgia" pitchFamily="18" charset="0"/>
                </a:rPr>
                <a:t>Yong Zhao</a:t>
              </a:r>
              <a:endParaRPr lang="en-US" sz="1200" dirty="0">
                <a:solidFill>
                  <a:prstClr val="white"/>
                </a:solidFill>
                <a:latin typeface="Georgia" pitchFamily="18" charset="0"/>
              </a:endParaRPr>
            </a:p>
          </p:txBody>
        </p:sp>
      </p:grpSp>
      <p:grpSp>
        <p:nvGrpSpPr>
          <p:cNvPr id="23" name="Group 22"/>
          <p:cNvGrpSpPr/>
          <p:nvPr/>
        </p:nvGrpSpPr>
        <p:grpSpPr>
          <a:xfrm>
            <a:off x="5055968" y="2519774"/>
            <a:ext cx="1600200" cy="1804969"/>
            <a:chOff x="4865309" y="3510374"/>
            <a:chExt cx="1600200" cy="1804969"/>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5309" y="3510374"/>
              <a:ext cx="1572768" cy="1746504"/>
            </a:xfrm>
            <a:prstGeom prst="rect">
              <a:avLst/>
            </a:prstGeom>
            <a:ln w="38100">
              <a:solidFill>
                <a:srgbClr val="F96725"/>
              </a:solidFill>
            </a:ln>
          </p:spPr>
        </p:pic>
        <p:sp>
          <p:nvSpPr>
            <p:cNvPr id="22" name="TextBox 21"/>
            <p:cNvSpPr txBox="1"/>
            <p:nvPr/>
          </p:nvSpPr>
          <p:spPr>
            <a:xfrm>
              <a:off x="4865309" y="5038344"/>
              <a:ext cx="1600200" cy="276999"/>
            </a:xfrm>
            <a:prstGeom prst="rect">
              <a:avLst/>
            </a:prstGeom>
            <a:solidFill>
              <a:srgbClr val="F96725"/>
            </a:solidFill>
          </p:spPr>
          <p:txBody>
            <a:bodyPr wrap="square" rtlCol="0">
              <a:spAutoFit/>
            </a:bodyPr>
            <a:lstStyle/>
            <a:p>
              <a:pPr algn="ctr"/>
              <a:r>
                <a:rPr lang="en-US" sz="1200" dirty="0" smtClean="0">
                  <a:solidFill>
                    <a:prstClr val="white"/>
                  </a:solidFill>
                  <a:latin typeface="Georgia" pitchFamily="18" charset="0"/>
                </a:rPr>
                <a:t>Rick DuFour</a:t>
              </a:r>
            </a:p>
          </p:txBody>
        </p:sp>
      </p:grpSp>
      <p:grpSp>
        <p:nvGrpSpPr>
          <p:cNvPr id="29" name="Group 28"/>
          <p:cNvGrpSpPr/>
          <p:nvPr/>
        </p:nvGrpSpPr>
        <p:grpSpPr>
          <a:xfrm>
            <a:off x="1311698" y="2512620"/>
            <a:ext cx="1600200" cy="1763724"/>
            <a:chOff x="2702645" y="4289103"/>
            <a:chExt cx="1600200" cy="1763724"/>
          </a:xfrm>
        </p:grpSpPr>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1" b="31014"/>
            <a:stretch/>
          </p:blipFill>
          <p:spPr>
            <a:xfrm>
              <a:off x="2716361" y="4289103"/>
              <a:ext cx="1572768" cy="1749552"/>
            </a:xfrm>
            <a:prstGeom prst="rect">
              <a:avLst/>
            </a:prstGeom>
            <a:ln w="38100">
              <a:solidFill>
                <a:srgbClr val="F96725"/>
              </a:solidFill>
            </a:ln>
          </p:spPr>
        </p:pic>
        <p:sp>
          <p:nvSpPr>
            <p:cNvPr id="25" name="TextBox 24"/>
            <p:cNvSpPr txBox="1"/>
            <p:nvPr/>
          </p:nvSpPr>
          <p:spPr>
            <a:xfrm>
              <a:off x="2702645" y="5824227"/>
              <a:ext cx="1600200" cy="228600"/>
            </a:xfrm>
            <a:prstGeom prst="rect">
              <a:avLst/>
            </a:prstGeom>
            <a:solidFill>
              <a:srgbClr val="F96725"/>
            </a:solidFill>
          </p:spPr>
          <p:txBody>
            <a:bodyPr wrap="square" rtlCol="0">
              <a:spAutoFit/>
            </a:bodyPr>
            <a:lstStyle/>
            <a:p>
              <a:pPr algn="ctr"/>
              <a:r>
                <a:rPr lang="en-US" sz="1200" dirty="0" smtClean="0">
                  <a:solidFill>
                    <a:prstClr val="white"/>
                  </a:solidFill>
                  <a:latin typeface="Georgia" pitchFamily="18" charset="0"/>
                </a:rPr>
                <a:t>Dan Pink</a:t>
              </a:r>
            </a:p>
          </p:txBody>
        </p:sp>
      </p:grpSp>
      <p:grpSp>
        <p:nvGrpSpPr>
          <p:cNvPr id="28" name="Group 27"/>
          <p:cNvGrpSpPr/>
          <p:nvPr/>
        </p:nvGrpSpPr>
        <p:grpSpPr>
          <a:xfrm>
            <a:off x="3183833" y="2524382"/>
            <a:ext cx="1600200" cy="1751962"/>
            <a:chOff x="1386839" y="1905638"/>
            <a:chExt cx="1600200" cy="1751962"/>
          </a:xfrm>
        </p:grpSpPr>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1910" y="1905638"/>
              <a:ext cx="1570058" cy="1749552"/>
            </a:xfrm>
            <a:prstGeom prst="rect">
              <a:avLst/>
            </a:prstGeom>
            <a:ln w="38100">
              <a:solidFill>
                <a:srgbClr val="F96725"/>
              </a:solidFill>
            </a:ln>
          </p:spPr>
        </p:pic>
        <p:sp>
          <p:nvSpPr>
            <p:cNvPr id="27" name="TextBox 26"/>
            <p:cNvSpPr txBox="1"/>
            <p:nvPr/>
          </p:nvSpPr>
          <p:spPr>
            <a:xfrm>
              <a:off x="1386839" y="3429000"/>
              <a:ext cx="1600200" cy="228600"/>
            </a:xfrm>
            <a:prstGeom prst="rect">
              <a:avLst/>
            </a:prstGeom>
            <a:solidFill>
              <a:srgbClr val="F96725"/>
            </a:solidFill>
          </p:spPr>
          <p:txBody>
            <a:bodyPr wrap="square" rtlCol="0">
              <a:spAutoFit/>
            </a:bodyPr>
            <a:lstStyle/>
            <a:p>
              <a:pPr algn="ctr"/>
              <a:r>
                <a:rPr lang="en-US" sz="1200" dirty="0" smtClean="0">
                  <a:solidFill>
                    <a:prstClr val="white"/>
                  </a:solidFill>
                  <a:latin typeface="Georgia" pitchFamily="18" charset="0"/>
                </a:rPr>
                <a:t>Tony Wagner</a:t>
              </a:r>
            </a:p>
          </p:txBody>
        </p:sp>
      </p:grpSp>
      <p:grpSp>
        <p:nvGrpSpPr>
          <p:cNvPr id="33" name="Group 32"/>
          <p:cNvGrpSpPr/>
          <p:nvPr/>
        </p:nvGrpSpPr>
        <p:grpSpPr>
          <a:xfrm>
            <a:off x="1311698" y="4802864"/>
            <a:ext cx="2362200" cy="990600"/>
            <a:chOff x="1752600" y="4984612"/>
            <a:chExt cx="2362200" cy="990600"/>
          </a:xfrm>
        </p:grpSpPr>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83782" y="5108935"/>
              <a:ext cx="1828800" cy="493776"/>
            </a:xfrm>
            <a:prstGeom prst="rect">
              <a:avLst/>
            </a:prstGeom>
          </p:spPr>
        </p:pic>
        <p:sp>
          <p:nvSpPr>
            <p:cNvPr id="30" name="Rectangle 29"/>
            <p:cNvSpPr/>
            <p:nvPr/>
          </p:nvSpPr>
          <p:spPr>
            <a:xfrm>
              <a:off x="1752600" y="4984612"/>
              <a:ext cx="2362200" cy="990600"/>
            </a:xfrm>
            <a:prstGeom prst="rect">
              <a:avLst/>
            </a:prstGeom>
            <a:noFill/>
            <a:ln>
              <a:solidFill>
                <a:srgbClr val="F96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5" name="Group 34"/>
          <p:cNvGrpSpPr/>
          <p:nvPr/>
        </p:nvGrpSpPr>
        <p:grpSpPr>
          <a:xfrm>
            <a:off x="6166104" y="4802864"/>
            <a:ext cx="2362200" cy="990600"/>
            <a:chOff x="6057900" y="4984612"/>
            <a:chExt cx="2362200" cy="990600"/>
          </a:xfrm>
        </p:grpSpPr>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4600" y="5076112"/>
              <a:ext cx="1828800" cy="604219"/>
            </a:xfrm>
            <a:prstGeom prst="rect">
              <a:avLst/>
            </a:prstGeom>
          </p:spPr>
        </p:pic>
        <p:sp>
          <p:nvSpPr>
            <p:cNvPr id="31" name="Rectangle 30"/>
            <p:cNvSpPr/>
            <p:nvPr/>
          </p:nvSpPr>
          <p:spPr>
            <a:xfrm>
              <a:off x="6057900" y="4984612"/>
              <a:ext cx="2362200" cy="990600"/>
            </a:xfrm>
            <a:prstGeom prst="rect">
              <a:avLst/>
            </a:prstGeom>
            <a:noFill/>
            <a:ln>
              <a:solidFill>
                <a:srgbClr val="F96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4" name="Group 33"/>
          <p:cNvGrpSpPr/>
          <p:nvPr/>
        </p:nvGrpSpPr>
        <p:grpSpPr>
          <a:xfrm>
            <a:off x="4081801" y="4605876"/>
            <a:ext cx="1676400" cy="1384576"/>
            <a:chOff x="4248150" y="4787624"/>
            <a:chExt cx="1676400" cy="1384576"/>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15888" y="4802864"/>
              <a:ext cx="1280160" cy="1280160"/>
            </a:xfrm>
            <a:prstGeom prst="rect">
              <a:avLst/>
            </a:prstGeom>
          </p:spPr>
        </p:pic>
        <p:sp>
          <p:nvSpPr>
            <p:cNvPr id="32" name="Rectangle 31"/>
            <p:cNvSpPr/>
            <p:nvPr/>
          </p:nvSpPr>
          <p:spPr>
            <a:xfrm>
              <a:off x="4248150" y="4787624"/>
              <a:ext cx="1676400" cy="1384576"/>
            </a:xfrm>
            <a:prstGeom prst="rect">
              <a:avLst/>
            </a:prstGeom>
            <a:noFill/>
            <a:ln>
              <a:solidFill>
                <a:srgbClr val="F96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43798" y="838198"/>
            <a:ext cx="914402" cy="914402"/>
          </a:xfrm>
          <a:prstGeom prst="rect">
            <a:avLst/>
          </a:prstGeom>
        </p:spPr>
      </p:pic>
    </p:spTree>
    <p:extLst>
      <p:ext uri="{BB962C8B-B14F-4D97-AF65-F5344CB8AC3E}">
        <p14:creationId xmlns:p14="http://schemas.microsoft.com/office/powerpoint/2010/main" val="27949253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620000" cy="1143000"/>
          </a:xfrm>
        </p:spPr>
        <p:txBody>
          <a:bodyPr>
            <a:normAutofit fontScale="90000"/>
          </a:bodyPr>
          <a:lstStyle/>
          <a:p>
            <a:r>
              <a:rPr lang="en-US" dirty="0" smtClean="0"/>
              <a:t>EdLeader21 Features:  Networking</a:t>
            </a:r>
            <a:endParaRPr lang="en-US" dirty="0"/>
          </a:p>
        </p:txBody>
      </p:sp>
      <p:sp>
        <p:nvSpPr>
          <p:cNvPr id="6" name="TextBox 5"/>
          <p:cNvSpPr txBox="1"/>
          <p:nvPr/>
        </p:nvSpPr>
        <p:spPr>
          <a:xfrm>
            <a:off x="762000" y="6400800"/>
            <a:ext cx="2727029"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prstClr val="white">
                    <a:lumMod val="75000"/>
                  </a:prstClr>
                </a:solidFill>
                <a:latin typeface="Georgia" pitchFamily="18" charset="0"/>
              </a:rPr>
              <a:t>© 2012 EdLeader21.  All rights reserved.</a:t>
            </a:r>
            <a:endParaRPr lang="en-US" sz="1100" dirty="0">
              <a:solidFill>
                <a:prstClr val="white">
                  <a:lumMod val="75000"/>
                </a:prstClr>
              </a:solidFill>
              <a:latin typeface="Georgia"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4219574"/>
            <a:ext cx="2667000" cy="1713774"/>
          </a:xfrm>
          <a:prstGeom prst="rect">
            <a:avLst/>
          </a:prstGeom>
          <a:ln w="38100">
            <a:solidFill>
              <a:schemeClr val="bg1">
                <a:lumMod val="65000"/>
              </a:schemeClr>
            </a:solid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1804558"/>
            <a:ext cx="2971800" cy="1981200"/>
          </a:xfrm>
          <a:prstGeom prst="rect">
            <a:avLst/>
          </a:prstGeom>
          <a:ln w="38100">
            <a:solidFill>
              <a:schemeClr val="bg1">
                <a:lumMod val="65000"/>
              </a:schemeClr>
            </a:solidFill>
          </a:ln>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497" t="24026" r="33334" b="20000"/>
          <a:stretch/>
        </p:blipFill>
        <p:spPr bwMode="auto">
          <a:xfrm>
            <a:off x="762000" y="1828800"/>
            <a:ext cx="4346798" cy="2971800"/>
          </a:xfrm>
          <a:prstGeom prst="rect">
            <a:avLst/>
          </a:prstGeom>
          <a:ln w="38100">
            <a:solidFill>
              <a:schemeClr val="bg1">
                <a:lumMod val="65000"/>
              </a:schemeClr>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248400" y="1600200"/>
            <a:ext cx="2514600" cy="461665"/>
          </a:xfrm>
          <a:prstGeom prst="rect">
            <a:avLst/>
          </a:prstGeom>
          <a:solidFill>
            <a:schemeClr val="bg1">
              <a:lumMod val="85000"/>
            </a:schemeClr>
          </a:solidFill>
          <a:ln>
            <a:solidFill>
              <a:schemeClr val="bg1">
                <a:lumMod val="65000"/>
              </a:schemeClr>
            </a:solidFill>
          </a:ln>
        </p:spPr>
        <p:txBody>
          <a:bodyPr wrap="square" rtlCol="0">
            <a:spAutoFit/>
          </a:bodyPr>
          <a:lstStyle/>
          <a:p>
            <a:r>
              <a:rPr lang="en-US" sz="2400" dirty="0" smtClean="0">
                <a:solidFill>
                  <a:prstClr val="black">
                    <a:lumMod val="75000"/>
                    <a:lumOff val="25000"/>
                  </a:prstClr>
                </a:solidFill>
                <a:latin typeface="Georgia" pitchFamily="18" charset="0"/>
              </a:rPr>
              <a:t>Annual Meetings</a:t>
            </a:r>
            <a:endParaRPr lang="en-US" sz="2400" dirty="0">
              <a:solidFill>
                <a:prstClr val="black">
                  <a:lumMod val="75000"/>
                  <a:lumOff val="25000"/>
                </a:prstClr>
              </a:solidFill>
              <a:latin typeface="Georgia" pitchFamily="18" charset="0"/>
            </a:endParaRPr>
          </a:p>
        </p:txBody>
      </p:sp>
      <p:sp>
        <p:nvSpPr>
          <p:cNvPr id="10" name="TextBox 9"/>
          <p:cNvSpPr txBox="1"/>
          <p:nvPr/>
        </p:nvSpPr>
        <p:spPr>
          <a:xfrm>
            <a:off x="1971675" y="1600200"/>
            <a:ext cx="3360886" cy="461665"/>
          </a:xfrm>
          <a:prstGeom prst="rect">
            <a:avLst/>
          </a:prstGeom>
          <a:solidFill>
            <a:schemeClr val="bg1">
              <a:lumMod val="85000"/>
            </a:schemeClr>
          </a:solidFill>
          <a:ln>
            <a:solidFill>
              <a:schemeClr val="bg1">
                <a:lumMod val="65000"/>
              </a:schemeClr>
            </a:solidFill>
          </a:ln>
        </p:spPr>
        <p:txBody>
          <a:bodyPr wrap="square" rtlCol="0">
            <a:spAutoFit/>
          </a:bodyPr>
          <a:lstStyle/>
          <a:p>
            <a:r>
              <a:rPr lang="en-US" sz="2400" dirty="0" smtClean="0">
                <a:solidFill>
                  <a:prstClr val="black">
                    <a:lumMod val="75000"/>
                    <a:lumOff val="25000"/>
                  </a:prstClr>
                </a:solidFill>
                <a:latin typeface="Georgia" pitchFamily="18" charset="0"/>
              </a:rPr>
              <a:t>Online Social Network</a:t>
            </a:r>
            <a:endParaRPr lang="en-US" sz="2400" dirty="0">
              <a:solidFill>
                <a:prstClr val="black">
                  <a:lumMod val="75000"/>
                  <a:lumOff val="25000"/>
                </a:prstClr>
              </a:solidFill>
              <a:latin typeface="Georgia" pitchFamily="18" charset="0"/>
            </a:endParaRPr>
          </a:p>
        </p:txBody>
      </p:sp>
      <p:sp>
        <p:nvSpPr>
          <p:cNvPr id="11" name="TextBox 10"/>
          <p:cNvSpPr txBox="1"/>
          <p:nvPr/>
        </p:nvSpPr>
        <p:spPr>
          <a:xfrm>
            <a:off x="5257800" y="3957932"/>
            <a:ext cx="2724150" cy="461665"/>
          </a:xfrm>
          <a:prstGeom prst="rect">
            <a:avLst/>
          </a:prstGeom>
          <a:solidFill>
            <a:schemeClr val="bg1">
              <a:lumMod val="85000"/>
            </a:schemeClr>
          </a:solidFill>
          <a:ln>
            <a:solidFill>
              <a:schemeClr val="bg1">
                <a:lumMod val="65000"/>
              </a:schemeClr>
            </a:solidFill>
          </a:ln>
        </p:spPr>
        <p:txBody>
          <a:bodyPr wrap="square" rtlCol="0">
            <a:spAutoFit/>
          </a:bodyPr>
          <a:lstStyle/>
          <a:p>
            <a:r>
              <a:rPr lang="en-US" sz="2400" dirty="0" smtClean="0">
                <a:solidFill>
                  <a:prstClr val="black">
                    <a:lumMod val="75000"/>
                    <a:lumOff val="25000"/>
                  </a:prstClr>
                </a:solidFill>
                <a:latin typeface="Georgia" pitchFamily="18" charset="0"/>
              </a:rPr>
              <a:t>Working Groups</a:t>
            </a:r>
            <a:endParaRPr lang="en-US" sz="2400" dirty="0">
              <a:solidFill>
                <a:prstClr val="black">
                  <a:lumMod val="75000"/>
                  <a:lumOff val="25000"/>
                </a:prstClr>
              </a:solidFill>
              <a:latin typeface="Georgia" pitchFamily="18" charset="0"/>
            </a:endParaRPr>
          </a:p>
        </p:txBody>
      </p:sp>
      <p:sp>
        <p:nvSpPr>
          <p:cNvPr id="15" name="TextBox 14"/>
          <p:cNvSpPr txBox="1"/>
          <p:nvPr/>
        </p:nvSpPr>
        <p:spPr>
          <a:xfrm>
            <a:off x="762000" y="5410199"/>
            <a:ext cx="4495800" cy="461665"/>
          </a:xfrm>
          <a:prstGeom prst="rect">
            <a:avLst/>
          </a:prstGeom>
          <a:solidFill>
            <a:schemeClr val="bg1">
              <a:lumMod val="85000"/>
            </a:schemeClr>
          </a:solidFill>
          <a:ln>
            <a:solidFill>
              <a:schemeClr val="bg1">
                <a:lumMod val="65000"/>
              </a:schemeClr>
            </a:solidFill>
          </a:ln>
        </p:spPr>
        <p:txBody>
          <a:bodyPr wrap="square" rtlCol="0">
            <a:spAutoFit/>
          </a:bodyPr>
          <a:lstStyle/>
          <a:p>
            <a:pPr algn="r"/>
            <a:r>
              <a:rPr lang="en-US" sz="2400" dirty="0" smtClean="0">
                <a:solidFill>
                  <a:prstClr val="black">
                    <a:lumMod val="75000"/>
                    <a:lumOff val="25000"/>
                  </a:prstClr>
                </a:solidFill>
                <a:latin typeface="Georgia" pitchFamily="18" charset="0"/>
              </a:rPr>
              <a:t>Conference Calls</a:t>
            </a:r>
            <a:endParaRPr lang="en-US" sz="2400" dirty="0">
              <a:solidFill>
                <a:prstClr val="black">
                  <a:lumMod val="75000"/>
                  <a:lumOff val="25000"/>
                </a:prstClr>
              </a:solidFill>
              <a:latin typeface="Georgia" pitchFamily="18" charset="0"/>
            </a:endParaRPr>
          </a:p>
        </p:txBody>
      </p:sp>
      <p:pic>
        <p:nvPicPr>
          <p:cNvPr id="1030" name="Picture 6" descr="http://www.clipartsfree.net/vector/large/provider_phone_Vector_Clipart.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05641" y="5029200"/>
            <a:ext cx="1308959" cy="13089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6200" y="381000"/>
            <a:ext cx="914402" cy="914402"/>
          </a:xfrm>
          <a:prstGeom prst="rect">
            <a:avLst/>
          </a:prstGeom>
        </p:spPr>
      </p:pic>
    </p:spTree>
    <p:extLst>
      <p:ext uri="{BB962C8B-B14F-4D97-AF65-F5344CB8AC3E}">
        <p14:creationId xmlns:p14="http://schemas.microsoft.com/office/powerpoint/2010/main" val="21032187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004777" y="4971388"/>
            <a:ext cx="6324600" cy="1374806"/>
          </a:xfrm>
          <a:prstGeom prst="rect">
            <a:avLst/>
          </a:prstGeom>
          <a:solidFill>
            <a:schemeClr val="bg1"/>
          </a:solid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normAutofit fontScale="90000"/>
          </a:bodyPr>
          <a:lstStyle/>
          <a:p>
            <a:r>
              <a:rPr lang="en-US" dirty="0" smtClean="0"/>
              <a:t>EdLeader21 Features:</a:t>
            </a:r>
            <a:br>
              <a:rPr lang="en-US" dirty="0" smtClean="0"/>
            </a:br>
            <a:r>
              <a:rPr lang="en-US" dirty="0" smtClean="0"/>
              <a:t>Projects</a:t>
            </a:r>
            <a:endParaRPr lang="en-US" dirty="0"/>
          </a:p>
        </p:txBody>
      </p:sp>
      <p:sp>
        <p:nvSpPr>
          <p:cNvPr id="6" name="TextBox 5"/>
          <p:cNvSpPr txBox="1"/>
          <p:nvPr/>
        </p:nvSpPr>
        <p:spPr>
          <a:xfrm>
            <a:off x="762000" y="6400800"/>
            <a:ext cx="2727029"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prstClr val="white">
                    <a:lumMod val="75000"/>
                  </a:prstClr>
                </a:solidFill>
                <a:latin typeface="Georgia" pitchFamily="18" charset="0"/>
              </a:rPr>
              <a:t>© 2012 EdLeader21.  All rights reserved.</a:t>
            </a:r>
            <a:endParaRPr lang="en-US" sz="1100" dirty="0">
              <a:solidFill>
                <a:prstClr val="white">
                  <a:lumMod val="75000"/>
                </a:prstClr>
              </a:solidFill>
              <a:latin typeface="Georgia" pitchFamily="18" charset="0"/>
            </a:endParaRPr>
          </a:p>
        </p:txBody>
      </p:sp>
      <p:grpSp>
        <p:nvGrpSpPr>
          <p:cNvPr id="12" name="Group 11"/>
          <p:cNvGrpSpPr/>
          <p:nvPr/>
        </p:nvGrpSpPr>
        <p:grpSpPr>
          <a:xfrm>
            <a:off x="3810000" y="1586701"/>
            <a:ext cx="4986478" cy="3733799"/>
            <a:chOff x="3810000" y="1838336"/>
            <a:chExt cx="4986478" cy="3733799"/>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011" t="18567" r="11384" b="5664"/>
            <a:stretch/>
          </p:blipFill>
          <p:spPr bwMode="auto">
            <a:xfrm>
              <a:off x="3810000" y="2124740"/>
              <a:ext cx="4690827" cy="2938130"/>
            </a:xfrm>
            <a:prstGeom prst="rect">
              <a:avLst/>
            </a:prstGeom>
            <a:noFill/>
            <a:ln w="38100">
              <a:solidFill>
                <a:srgbClr val="F9672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l="75905" t="25131" b="21303"/>
            <a:stretch/>
          </p:blipFill>
          <p:spPr bwMode="auto">
            <a:xfrm>
              <a:off x="6902718" y="2940838"/>
              <a:ext cx="1893760" cy="2631297"/>
            </a:xfrm>
            <a:prstGeom prst="rect">
              <a:avLst/>
            </a:prstGeom>
            <a:noFill/>
            <a:ln w="38100">
              <a:solidFill>
                <a:srgbClr val="F9672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4419600" y="1838336"/>
              <a:ext cx="2724150" cy="400110"/>
            </a:xfrm>
            <a:prstGeom prst="rect">
              <a:avLst/>
            </a:prstGeom>
            <a:solidFill>
              <a:srgbClr val="F96525"/>
            </a:solidFill>
            <a:ln>
              <a:noFill/>
            </a:ln>
          </p:spPr>
          <p:txBody>
            <a:bodyPr wrap="square" rtlCol="0">
              <a:spAutoFit/>
            </a:bodyPr>
            <a:lstStyle/>
            <a:p>
              <a:pPr algn="ctr"/>
              <a:r>
                <a:rPr lang="en-US" sz="2000" dirty="0">
                  <a:solidFill>
                    <a:prstClr val="white"/>
                  </a:solidFill>
                  <a:latin typeface="Georgia" pitchFamily="18" charset="0"/>
                </a:rPr>
                <a:t>4C’s Rubrics Project</a:t>
              </a:r>
            </a:p>
          </p:txBody>
        </p:sp>
      </p:grpSp>
      <p:grpSp>
        <p:nvGrpSpPr>
          <p:cNvPr id="11" name="Group 10"/>
          <p:cNvGrpSpPr/>
          <p:nvPr/>
        </p:nvGrpSpPr>
        <p:grpSpPr>
          <a:xfrm>
            <a:off x="878781" y="1604344"/>
            <a:ext cx="2819400" cy="3052639"/>
            <a:chOff x="735189" y="2538821"/>
            <a:chExt cx="2634370" cy="2840170"/>
          </a:xfrm>
        </p:grpSpPr>
        <p:sp>
          <p:nvSpPr>
            <p:cNvPr id="10" name="Rectangle 9"/>
            <p:cNvSpPr/>
            <p:nvPr/>
          </p:nvSpPr>
          <p:spPr>
            <a:xfrm>
              <a:off x="838199" y="2743200"/>
              <a:ext cx="2428351" cy="2635791"/>
            </a:xfrm>
            <a:prstGeom prst="rect">
              <a:avLst/>
            </a:prstGeom>
            <a:solidFill>
              <a:schemeClr val="bg1"/>
            </a:solid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28" name="Picture 4" descr="http://www.myphilanthropedia.org/images/item_images/organizations_logo/bay-area-middle-secondary-education/envision-schools.jpg?1285232025"/>
            <p:cNvPicPr>
              <a:picLocks noChangeAspect="1" noChangeArrowheads="1"/>
            </p:cNvPicPr>
            <p:nvPr/>
          </p:nvPicPr>
          <p:blipFill rotWithShape="1">
            <a:blip r:embed="rId4">
              <a:extLst>
                <a:ext uri="{28A0092B-C50C-407E-A947-70E740481C1C}">
                  <a14:useLocalDpi xmlns:a14="http://schemas.microsoft.com/office/drawing/2010/main" val="0"/>
                </a:ext>
              </a:extLst>
            </a:blip>
            <a:srcRect t="13172" b="17776"/>
            <a:stretch/>
          </p:blipFill>
          <p:spPr bwMode="auto">
            <a:xfrm>
              <a:off x="1978857" y="3857143"/>
              <a:ext cx="1152948" cy="59709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ogdenschool.org/Images/asia-society-logo.jpg"/>
            <p:cNvPicPr>
              <a:picLocks noChangeAspect="1" noChangeArrowheads="1"/>
            </p:cNvPicPr>
            <p:nvPr/>
          </p:nvPicPr>
          <p:blipFill rotWithShape="1">
            <a:blip r:embed="rId5">
              <a:extLst>
                <a:ext uri="{28A0092B-C50C-407E-A947-70E740481C1C}">
                  <a14:useLocalDpi xmlns:a14="http://schemas.microsoft.com/office/drawing/2010/main" val="0"/>
                </a:ext>
              </a:extLst>
            </a:blip>
            <a:srcRect l="9255" t="29394" r="7952" b="22108"/>
            <a:stretch/>
          </p:blipFill>
          <p:spPr bwMode="auto">
            <a:xfrm>
              <a:off x="1978857" y="3189809"/>
              <a:ext cx="1171870" cy="55039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pisa2006.helsinki.fi/images/OECD-PISA-LOGO.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4385" y="3055701"/>
              <a:ext cx="842946" cy="12670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9825" y="4567337"/>
              <a:ext cx="1925548" cy="519897"/>
            </a:xfrm>
            <a:prstGeom prst="rect">
              <a:avLst/>
            </a:prstGeom>
          </p:spPr>
        </p:pic>
        <p:sp>
          <p:nvSpPr>
            <p:cNvPr id="17" name="TextBox 16"/>
            <p:cNvSpPr txBox="1"/>
            <p:nvPr/>
          </p:nvSpPr>
          <p:spPr>
            <a:xfrm>
              <a:off x="735189" y="2538821"/>
              <a:ext cx="2634370" cy="343626"/>
            </a:xfrm>
            <a:prstGeom prst="rect">
              <a:avLst/>
            </a:prstGeom>
            <a:solidFill>
              <a:srgbClr val="F96525"/>
            </a:solidFill>
            <a:ln>
              <a:noFill/>
            </a:ln>
          </p:spPr>
          <p:txBody>
            <a:bodyPr wrap="square" rtlCol="0">
              <a:spAutoFit/>
            </a:bodyPr>
            <a:lstStyle/>
            <a:p>
              <a:pPr algn="ctr"/>
              <a:r>
                <a:rPr lang="en-US" dirty="0">
                  <a:solidFill>
                    <a:prstClr val="white"/>
                  </a:solidFill>
                  <a:latin typeface="Georgia" pitchFamily="18" charset="0"/>
                </a:rPr>
                <a:t>Assessment Pilot Project</a:t>
              </a:r>
            </a:p>
          </p:txBody>
        </p:sp>
      </p:grpSp>
      <p:sp>
        <p:nvSpPr>
          <p:cNvPr id="15" name="Rounded Rectangle 14"/>
          <p:cNvSpPr/>
          <p:nvPr/>
        </p:nvSpPr>
        <p:spPr>
          <a:xfrm>
            <a:off x="1325414" y="5257800"/>
            <a:ext cx="1600200" cy="894586"/>
          </a:xfrm>
          <a:prstGeom prst="roundRect">
            <a:avLst/>
          </a:prstGeom>
          <a:solidFill>
            <a:srgbClr val="DDDDD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lumMod val="65000"/>
                    <a:lumOff val="35000"/>
                  </a:prstClr>
                </a:solidFill>
                <a:latin typeface="Georgia" pitchFamily="18" charset="0"/>
              </a:rPr>
              <a:t>Self-evaluation</a:t>
            </a:r>
          </a:p>
        </p:txBody>
      </p:sp>
      <p:sp>
        <p:nvSpPr>
          <p:cNvPr id="24" name="Rounded Rectangle 23"/>
          <p:cNvSpPr/>
          <p:nvPr/>
        </p:nvSpPr>
        <p:spPr>
          <a:xfrm>
            <a:off x="3215407" y="5277614"/>
            <a:ext cx="1600200" cy="894586"/>
          </a:xfrm>
          <a:prstGeom prst="roundRect">
            <a:avLst/>
          </a:prstGeom>
          <a:solidFill>
            <a:srgbClr val="DDDDD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lumMod val="65000"/>
                    <a:lumOff val="35000"/>
                  </a:prstClr>
                </a:solidFill>
                <a:latin typeface="Georgia" pitchFamily="18" charset="0"/>
              </a:rPr>
              <a:t>Peer Evaluation</a:t>
            </a:r>
          </a:p>
        </p:txBody>
      </p:sp>
      <p:sp>
        <p:nvSpPr>
          <p:cNvPr id="25" name="Rounded Rectangle 24"/>
          <p:cNvSpPr/>
          <p:nvPr/>
        </p:nvSpPr>
        <p:spPr>
          <a:xfrm>
            <a:off x="5105400" y="5277613"/>
            <a:ext cx="1600200" cy="894587"/>
          </a:xfrm>
          <a:prstGeom prst="roundRect">
            <a:avLst/>
          </a:prstGeom>
          <a:solidFill>
            <a:srgbClr val="DDDDD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lumMod val="65000"/>
                    <a:lumOff val="35000"/>
                  </a:prstClr>
                </a:solidFill>
                <a:latin typeface="Georgia" pitchFamily="18" charset="0"/>
              </a:rPr>
              <a:t>Formal Certification</a:t>
            </a:r>
          </a:p>
        </p:txBody>
      </p:sp>
      <p:sp>
        <p:nvSpPr>
          <p:cNvPr id="26" name="TextBox 25"/>
          <p:cNvSpPr txBox="1"/>
          <p:nvPr/>
        </p:nvSpPr>
        <p:spPr>
          <a:xfrm>
            <a:off x="1209554" y="4736068"/>
            <a:ext cx="4124446" cy="369332"/>
          </a:xfrm>
          <a:prstGeom prst="rect">
            <a:avLst/>
          </a:prstGeom>
          <a:solidFill>
            <a:srgbClr val="F96525"/>
          </a:solidFill>
          <a:ln>
            <a:noFill/>
          </a:ln>
        </p:spPr>
        <p:txBody>
          <a:bodyPr wrap="square" rtlCol="0">
            <a:spAutoFit/>
          </a:bodyPr>
          <a:lstStyle/>
          <a:p>
            <a:pPr algn="ctr"/>
            <a:r>
              <a:rPr lang="en-US" dirty="0">
                <a:solidFill>
                  <a:prstClr val="white"/>
                </a:solidFill>
                <a:latin typeface="Georgia" pitchFamily="18" charset="0"/>
              </a:rPr>
              <a:t>21</a:t>
            </a:r>
            <a:r>
              <a:rPr lang="en-US" baseline="30000" dirty="0">
                <a:solidFill>
                  <a:prstClr val="white"/>
                </a:solidFill>
                <a:latin typeface="Georgia" pitchFamily="18" charset="0"/>
              </a:rPr>
              <a:t>st</a:t>
            </a:r>
            <a:r>
              <a:rPr lang="en-US" dirty="0">
                <a:solidFill>
                  <a:prstClr val="white"/>
                </a:solidFill>
                <a:latin typeface="Georgia" pitchFamily="18" charset="0"/>
              </a:rPr>
              <a:t> Century District Criteria Project</a:t>
            </a: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745397">
            <a:off x="7837144" y="381000"/>
            <a:ext cx="914402" cy="914402"/>
          </a:xfrm>
          <a:prstGeom prst="rect">
            <a:avLst/>
          </a:prstGeom>
        </p:spPr>
      </p:pic>
    </p:spTree>
    <p:extLst>
      <p:ext uri="{BB962C8B-B14F-4D97-AF65-F5344CB8AC3E}">
        <p14:creationId xmlns:p14="http://schemas.microsoft.com/office/powerpoint/2010/main" val="28218203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533400"/>
            <a:ext cx="8001000" cy="5601533"/>
          </a:xfrm>
          <a:prstGeom prst="rect">
            <a:avLst/>
          </a:prstGeom>
          <a:noFill/>
        </p:spPr>
        <p:txBody>
          <a:bodyPr wrap="square" rtlCol="0">
            <a:spAutoFit/>
          </a:bodyPr>
          <a:lstStyle/>
          <a:p>
            <a:pPr algn="ctr"/>
            <a:r>
              <a:rPr lang="en-US" sz="2800" b="1" i="1" dirty="0" smtClean="0">
                <a:solidFill>
                  <a:prstClr val="black"/>
                </a:solidFill>
                <a:latin typeface="Georgia" pitchFamily="18" charset="0"/>
              </a:rPr>
              <a:t>For more information about</a:t>
            </a:r>
          </a:p>
          <a:p>
            <a:pPr algn="ctr">
              <a:spcAft>
                <a:spcPts val="1200"/>
              </a:spcAft>
            </a:pPr>
            <a:r>
              <a:rPr lang="en-US" sz="2800" b="1" i="1" dirty="0" smtClean="0">
                <a:solidFill>
                  <a:prstClr val="black"/>
                </a:solidFill>
                <a:latin typeface="Georgia" pitchFamily="18" charset="0"/>
              </a:rPr>
              <a:t>EdLeader21, please:</a:t>
            </a:r>
          </a:p>
          <a:p>
            <a:pPr marL="971550" lvl="1" indent="-514350">
              <a:spcAft>
                <a:spcPts val="600"/>
              </a:spcAft>
              <a:buFontTx/>
              <a:buAutoNum type="arabicPeriod"/>
            </a:pPr>
            <a:r>
              <a:rPr lang="en-US" sz="2800" dirty="0" smtClean="0">
                <a:solidFill>
                  <a:prstClr val="black"/>
                </a:solidFill>
                <a:latin typeface="Georgia" pitchFamily="18" charset="0"/>
              </a:rPr>
              <a:t>Check out our website (</a:t>
            </a:r>
            <a:r>
              <a:rPr lang="en-US" sz="2800" i="1" dirty="0" smtClean="0">
                <a:solidFill>
                  <a:prstClr val="black"/>
                </a:solidFill>
                <a:latin typeface="Georgia" pitchFamily="18" charset="0"/>
              </a:rPr>
              <a:t>www.edleader21.com</a:t>
            </a:r>
            <a:r>
              <a:rPr lang="en-US" sz="2800" dirty="0" smtClean="0">
                <a:solidFill>
                  <a:prstClr val="black"/>
                </a:solidFill>
                <a:latin typeface="Georgia" pitchFamily="18" charset="0"/>
              </a:rPr>
              <a:t>)</a:t>
            </a:r>
          </a:p>
          <a:p>
            <a:pPr marL="971550" lvl="1" indent="-514350">
              <a:spcAft>
                <a:spcPts val="600"/>
              </a:spcAft>
              <a:buFontTx/>
              <a:buAutoNum type="arabicPeriod"/>
            </a:pPr>
            <a:r>
              <a:rPr lang="en-US" sz="2800" dirty="0" smtClean="0">
                <a:solidFill>
                  <a:prstClr val="black"/>
                </a:solidFill>
                <a:latin typeface="Georgia" pitchFamily="18" charset="0"/>
              </a:rPr>
              <a:t>Request an application and pricing schedule.</a:t>
            </a:r>
          </a:p>
          <a:p>
            <a:pPr marL="971550" lvl="1" indent="-514350">
              <a:spcAft>
                <a:spcPts val="1800"/>
              </a:spcAft>
              <a:buFontTx/>
              <a:buAutoNum type="arabicPeriod"/>
            </a:pPr>
            <a:r>
              <a:rPr lang="en-US" sz="2800" dirty="0" smtClean="0">
                <a:solidFill>
                  <a:prstClr val="black"/>
                </a:solidFill>
                <a:latin typeface="Georgia" pitchFamily="18" charset="0"/>
              </a:rPr>
              <a:t>Request a virtual tour of our collaborative website.</a:t>
            </a:r>
          </a:p>
          <a:p>
            <a:pPr lvl="1" algn="ctr">
              <a:spcAft>
                <a:spcPts val="600"/>
              </a:spcAft>
            </a:pPr>
            <a:r>
              <a:rPr lang="en-US" sz="2800" dirty="0" smtClean="0">
                <a:solidFill>
                  <a:prstClr val="black"/>
                </a:solidFill>
                <a:latin typeface="Georgia" pitchFamily="18" charset="0"/>
              </a:rPr>
              <a:t>For more information, please contact:</a:t>
            </a:r>
          </a:p>
          <a:p>
            <a:pPr algn="ctr"/>
            <a:r>
              <a:rPr lang="en-US" sz="2400" b="1" dirty="0" smtClean="0">
                <a:solidFill>
                  <a:prstClr val="black"/>
                </a:solidFill>
                <a:latin typeface="Georgia" pitchFamily="18" charset="0"/>
              </a:rPr>
              <a:t>Mary Buckley</a:t>
            </a:r>
          </a:p>
          <a:p>
            <a:pPr algn="ctr"/>
            <a:r>
              <a:rPr lang="en-US" sz="2400" dirty="0" smtClean="0">
                <a:solidFill>
                  <a:prstClr val="black"/>
                </a:solidFill>
                <a:latin typeface="Georgia" pitchFamily="18" charset="0"/>
                <a:hlinkClick r:id="rId2"/>
              </a:rPr>
              <a:t>mbuckley@EdLeader21.com</a:t>
            </a:r>
            <a:endParaRPr lang="en-US" sz="2400" dirty="0" smtClean="0">
              <a:solidFill>
                <a:prstClr val="black"/>
              </a:solidFill>
              <a:latin typeface="Georgia" pitchFamily="18" charset="0"/>
            </a:endParaRPr>
          </a:p>
          <a:p>
            <a:endParaRPr lang="en-US" dirty="0">
              <a:solidFill>
                <a:prstClr val="black"/>
              </a:solidFill>
            </a:endParaRPr>
          </a:p>
        </p:txBody>
      </p:sp>
      <p:sp>
        <p:nvSpPr>
          <p:cNvPr id="3" name="TextBox 2"/>
          <p:cNvSpPr txBox="1"/>
          <p:nvPr/>
        </p:nvSpPr>
        <p:spPr>
          <a:xfrm>
            <a:off x="762000" y="6400800"/>
            <a:ext cx="2727029"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prstClr val="white">
                    <a:lumMod val="75000"/>
                  </a:prstClr>
                </a:solidFill>
                <a:latin typeface="Georgia" pitchFamily="18" charset="0"/>
              </a:rPr>
              <a:t>© 2010 EdLeader21.  All rights reserved.</a:t>
            </a:r>
            <a:endParaRPr lang="en-US" sz="1100" dirty="0">
              <a:solidFill>
                <a:prstClr val="white">
                  <a:lumMod val="75000"/>
                </a:prstClr>
              </a:solidFill>
              <a:latin typeface="Georgia" pitchFamily="18" charset="0"/>
            </a:endParaRPr>
          </a:p>
        </p:txBody>
      </p:sp>
    </p:spTree>
    <p:extLst>
      <p:ext uri="{BB962C8B-B14F-4D97-AF65-F5344CB8AC3E}">
        <p14:creationId xmlns:p14="http://schemas.microsoft.com/office/powerpoint/2010/main" val="1624765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3048000" y="2590800"/>
            <a:ext cx="5562600" cy="2620963"/>
          </a:xfrm>
        </p:spPr>
        <p:txBody>
          <a:bodyPr>
            <a:normAutofit fontScale="85000" lnSpcReduction="20000"/>
          </a:bodyPr>
          <a:lstStyle/>
          <a:p>
            <a:pPr marL="0" indent="0" algn="ctr">
              <a:buNone/>
            </a:pPr>
            <a:endParaRPr lang="en-US" dirty="0" smtClean="0">
              <a:solidFill>
                <a:schemeClr val="tx1"/>
              </a:solidFill>
            </a:endParaRPr>
          </a:p>
          <a:p>
            <a:r>
              <a:rPr lang="en-US" dirty="0" smtClean="0">
                <a:solidFill>
                  <a:schemeClr val="tx1"/>
                </a:solidFill>
              </a:rPr>
              <a:t>Outcomes</a:t>
            </a:r>
          </a:p>
          <a:p>
            <a:r>
              <a:rPr lang="en-US" dirty="0" smtClean="0">
                <a:solidFill>
                  <a:schemeClr val="tx1"/>
                </a:solidFill>
              </a:rPr>
              <a:t>Leadership </a:t>
            </a:r>
          </a:p>
          <a:p>
            <a:r>
              <a:rPr lang="en-US" dirty="0" smtClean="0">
                <a:solidFill>
                  <a:schemeClr val="tx1"/>
                </a:solidFill>
              </a:rPr>
              <a:t>Pedagogy</a:t>
            </a:r>
          </a:p>
          <a:p>
            <a:r>
              <a:rPr lang="en-US" dirty="0" smtClean="0">
                <a:solidFill>
                  <a:schemeClr val="tx1"/>
                </a:solidFill>
              </a:rPr>
              <a:t>Collaboration</a:t>
            </a:r>
          </a:p>
          <a:p>
            <a:r>
              <a:rPr lang="en-US" dirty="0" smtClean="0">
                <a:solidFill>
                  <a:schemeClr val="tx1"/>
                </a:solidFill>
              </a:rPr>
              <a:t>Continuous Improvement</a:t>
            </a:r>
            <a:endParaRPr lang="en-US" dirty="0">
              <a:solidFill>
                <a:schemeClr val="tx1"/>
              </a:solidFill>
            </a:endParaRPr>
          </a:p>
        </p:txBody>
      </p:sp>
      <p:sp>
        <p:nvSpPr>
          <p:cNvPr id="4" name="TextBox 3"/>
          <p:cNvSpPr txBox="1"/>
          <p:nvPr/>
        </p:nvSpPr>
        <p:spPr>
          <a:xfrm>
            <a:off x="762000" y="6400800"/>
            <a:ext cx="2727029"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chemeClr val="bg1">
                    <a:lumMod val="75000"/>
                  </a:schemeClr>
                </a:solidFill>
                <a:latin typeface="Georgia" pitchFamily="18" charset="0"/>
              </a:rPr>
              <a:t>© 2010 EdLeader21.  All rights reserved.</a:t>
            </a:r>
            <a:endParaRPr lang="en-US" sz="1100" dirty="0">
              <a:solidFill>
                <a:schemeClr val="bg1">
                  <a:lumMod val="75000"/>
                </a:schemeClr>
              </a:solidFill>
              <a:latin typeface="Georgia" pitchFamily="18" charset="0"/>
            </a:endParaRPr>
          </a:p>
        </p:txBody>
      </p:sp>
      <p:sp>
        <p:nvSpPr>
          <p:cNvPr id="5" name="TextBox 4"/>
          <p:cNvSpPr txBox="1"/>
          <p:nvPr/>
        </p:nvSpPr>
        <p:spPr>
          <a:xfrm>
            <a:off x="609600" y="1665982"/>
            <a:ext cx="8534400" cy="1077218"/>
          </a:xfrm>
          <a:prstGeom prst="rect">
            <a:avLst/>
          </a:prstGeom>
          <a:noFill/>
        </p:spPr>
        <p:txBody>
          <a:bodyPr wrap="square" rtlCol="0">
            <a:spAutoFit/>
          </a:bodyPr>
          <a:lstStyle/>
          <a:p>
            <a:pPr algn="ctr"/>
            <a:r>
              <a:rPr lang="en-US" sz="3200" dirty="0">
                <a:latin typeface="Georgia" pitchFamily="18" charset="0"/>
              </a:rPr>
              <a:t>Reflections on ten years </a:t>
            </a:r>
            <a:r>
              <a:rPr lang="en-US" sz="3200" dirty="0" smtClean="0">
                <a:latin typeface="Georgia" pitchFamily="18" charset="0"/>
              </a:rPr>
              <a:t>of</a:t>
            </a:r>
          </a:p>
          <a:p>
            <a:pPr algn="ctr"/>
            <a:r>
              <a:rPr lang="en-US" sz="3200" dirty="0" smtClean="0">
                <a:latin typeface="Georgia" pitchFamily="18" charset="0"/>
              </a:rPr>
              <a:t>21</a:t>
            </a:r>
            <a:r>
              <a:rPr lang="en-US" sz="3200" baseline="30000" dirty="0" smtClean="0">
                <a:latin typeface="Georgia" pitchFamily="18" charset="0"/>
              </a:rPr>
              <a:t>st</a:t>
            </a:r>
            <a:r>
              <a:rPr lang="en-US" sz="3200" dirty="0" smtClean="0">
                <a:latin typeface="Georgia" pitchFamily="18" charset="0"/>
              </a:rPr>
              <a:t> </a:t>
            </a:r>
            <a:r>
              <a:rPr lang="en-US" sz="3200" dirty="0">
                <a:latin typeface="Georgia" pitchFamily="18" charset="0"/>
              </a:rPr>
              <a:t>century education:</a:t>
            </a:r>
          </a:p>
        </p:txBody>
      </p:sp>
    </p:spTree>
    <p:extLst>
      <p:ext uri="{BB962C8B-B14F-4D97-AF65-F5344CB8AC3E}">
        <p14:creationId xmlns:p14="http://schemas.microsoft.com/office/powerpoint/2010/main" val="30947325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1066800" y="1874837"/>
            <a:ext cx="7620000" cy="2620963"/>
          </a:xfrm>
        </p:spPr>
        <p:txBody>
          <a:bodyPr/>
          <a:lstStyle/>
          <a:p>
            <a:pPr marL="0" indent="0" algn="ctr">
              <a:buNone/>
            </a:pPr>
            <a:r>
              <a:rPr lang="en-US" dirty="0" smtClean="0">
                <a:solidFill>
                  <a:schemeClr val="tx1"/>
                </a:solidFill>
              </a:rPr>
              <a:t>We will never have 21st century education in this century if we don’t support schools and districts in their efforts to implement 21st century education initiatives.</a:t>
            </a:r>
            <a:endParaRPr lang="en-US" dirty="0">
              <a:solidFill>
                <a:schemeClr val="tx1"/>
              </a:solidFill>
            </a:endParaRPr>
          </a:p>
        </p:txBody>
      </p:sp>
      <p:sp>
        <p:nvSpPr>
          <p:cNvPr id="4" name="TextBox 3"/>
          <p:cNvSpPr txBox="1"/>
          <p:nvPr/>
        </p:nvSpPr>
        <p:spPr>
          <a:xfrm>
            <a:off x="762000" y="6400800"/>
            <a:ext cx="2727029"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solidFill>
                  <a:schemeClr val="bg1">
                    <a:lumMod val="75000"/>
                  </a:schemeClr>
                </a:solidFill>
                <a:latin typeface="Georgia" pitchFamily="18" charset="0"/>
              </a:rPr>
              <a:t>© 2010 EdLeader21.  All rights reserved.</a:t>
            </a:r>
            <a:endParaRPr lang="en-US" sz="1100" dirty="0">
              <a:solidFill>
                <a:schemeClr val="bg1">
                  <a:lumMod val="75000"/>
                </a:schemeClr>
              </a:solidFill>
              <a:latin typeface="Georgia" pitchFamily="18"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1219200" y="1220450"/>
            <a:ext cx="7239000" cy="144655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4400" b="1" dirty="0" smtClean="0">
                <a:solidFill>
                  <a:prstClr val="black">
                    <a:lumMod val="75000"/>
                    <a:lumOff val="25000"/>
                  </a:prstClr>
                </a:solidFill>
                <a:latin typeface="Georgia" pitchFamily="18" charset="0"/>
              </a:rPr>
              <a:t>Ken Kay</a:t>
            </a:r>
          </a:p>
          <a:p>
            <a:pPr algn="ctr" fontAlgn="base">
              <a:spcBef>
                <a:spcPct val="0"/>
              </a:spcBef>
              <a:spcAft>
                <a:spcPct val="0"/>
              </a:spcAft>
            </a:pPr>
            <a:r>
              <a:rPr lang="en-US" sz="4400" b="1" dirty="0" smtClean="0">
                <a:solidFill>
                  <a:prstClr val="black">
                    <a:lumMod val="75000"/>
                    <a:lumOff val="25000"/>
                  </a:prstClr>
                </a:solidFill>
                <a:latin typeface="Georgia" pitchFamily="18" charset="0"/>
              </a:rPr>
              <a:t>kkay@EdLeader21.com</a:t>
            </a:r>
          </a:p>
        </p:txBody>
      </p:sp>
      <p:sp>
        <p:nvSpPr>
          <p:cNvPr id="6" name="TextBox 5"/>
          <p:cNvSpPr txBox="1">
            <a:spLocks noChangeArrowheads="1"/>
          </p:cNvSpPr>
          <p:nvPr/>
        </p:nvSpPr>
        <p:spPr bwMode="auto">
          <a:xfrm>
            <a:off x="609600" y="4114800"/>
            <a:ext cx="8534400" cy="769441"/>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4400" b="1" dirty="0" smtClean="0">
                <a:solidFill>
                  <a:prstClr val="black">
                    <a:lumMod val="75000"/>
                    <a:lumOff val="25000"/>
                  </a:prstClr>
                </a:solidFill>
                <a:latin typeface="Georgia" pitchFamily="18" charset="0"/>
              </a:rPr>
              <a:t>Twitter: @kenkay21</a:t>
            </a:r>
          </a:p>
        </p:txBody>
      </p:sp>
      <p:sp>
        <p:nvSpPr>
          <p:cNvPr id="5" name="TextBox 4"/>
          <p:cNvSpPr txBox="1"/>
          <p:nvPr/>
        </p:nvSpPr>
        <p:spPr>
          <a:xfrm>
            <a:off x="6858000" y="5934670"/>
            <a:ext cx="2057400" cy="923330"/>
          </a:xfrm>
          <a:prstGeom prst="rect">
            <a:avLst/>
          </a:prstGeom>
          <a:solidFill>
            <a:schemeClr val="bg1"/>
          </a:solidFill>
        </p:spPr>
        <p:txBody>
          <a:bodyPr wrap="square" rtlCol="0">
            <a:spAutoFit/>
          </a:bodyPr>
          <a:lstStyle/>
          <a:p>
            <a:r>
              <a:rPr lang="en-US" dirty="0" smtClean="0">
                <a:solidFill>
                  <a:prstClr val="white"/>
                </a:solidFill>
              </a:rPr>
              <a:t>Ll</a:t>
            </a:r>
          </a:p>
          <a:p>
            <a:r>
              <a:rPr lang="en-US" dirty="0" smtClean="0">
                <a:solidFill>
                  <a:prstClr val="white"/>
                </a:solidFill>
              </a:rPr>
              <a:t>Ll</a:t>
            </a:r>
          </a:p>
          <a:p>
            <a:endParaRPr lang="en-US" dirty="0">
              <a:solidFill>
                <a:prstClr val="white"/>
              </a:solidFill>
            </a:endParaRPr>
          </a:p>
        </p:txBody>
      </p:sp>
      <p:pic>
        <p:nvPicPr>
          <p:cNvPr id="7" name="Picture 6" descr="EdLeader21_logo_lg.jpg"/>
          <p:cNvPicPr>
            <a:picLocks noChangeAspect="1"/>
          </p:cNvPicPr>
          <p:nvPr/>
        </p:nvPicPr>
        <p:blipFill>
          <a:blip r:embed="rId2" cstate="print"/>
          <a:stretch>
            <a:fillRect/>
          </a:stretch>
        </p:blipFill>
        <p:spPr>
          <a:xfrm>
            <a:off x="3429000" y="5257800"/>
            <a:ext cx="3008376" cy="1239584"/>
          </a:xfrm>
          <a:prstGeom prst="rect">
            <a:avLst/>
          </a:prstGeom>
        </p:spPr>
      </p:pic>
      <p:sp>
        <p:nvSpPr>
          <p:cNvPr id="8" name="Title 1"/>
          <p:cNvSpPr>
            <a:spLocks noGrp="1"/>
          </p:cNvSpPr>
          <p:nvPr>
            <p:ph type="title"/>
          </p:nvPr>
        </p:nvSpPr>
        <p:spPr>
          <a:xfrm>
            <a:off x="914400" y="304800"/>
            <a:ext cx="7848600" cy="1295400"/>
          </a:xfrm>
        </p:spPr>
        <p:txBody>
          <a:bodyPr rtlCol="0">
            <a:noAutofit/>
          </a:bodyPr>
          <a:lstStyle/>
          <a:p>
            <a:pPr fontAlgn="auto">
              <a:spcAft>
                <a:spcPts val="0"/>
              </a:spcAft>
              <a:defRPr/>
            </a:pPr>
            <a:r>
              <a:rPr lang="en-US" b="1" i="1" dirty="0" smtClean="0">
                <a:solidFill>
                  <a:schemeClr val="bg1">
                    <a:lumMod val="50000"/>
                  </a:schemeClr>
                </a:solidFill>
              </a:rPr>
              <a:t>Contact me:</a:t>
            </a:r>
            <a:endParaRPr lang="en-US" b="1" i="1" dirty="0">
              <a:solidFill>
                <a:schemeClr val="bg1">
                  <a:lumMod val="50000"/>
                </a:schemeClr>
              </a:solidFill>
            </a:endParaRPr>
          </a:p>
        </p:txBody>
      </p:sp>
      <p:sp>
        <p:nvSpPr>
          <p:cNvPr id="9" name="Title 1"/>
          <p:cNvSpPr txBox="1">
            <a:spLocks/>
          </p:cNvSpPr>
          <p:nvPr/>
        </p:nvSpPr>
        <p:spPr>
          <a:xfrm>
            <a:off x="1066800" y="3200400"/>
            <a:ext cx="7848600" cy="1295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lumMod val="50000"/>
                    <a:lumOff val="50000"/>
                  </a:schemeClr>
                </a:solidFill>
                <a:latin typeface="Georgia" pitchFamily="18" charset="0"/>
                <a:ea typeface="+mj-ea"/>
                <a:cs typeface="+mj-cs"/>
              </a:defRPr>
            </a:lvl1pPr>
          </a:lstStyle>
          <a:p>
            <a:pPr>
              <a:defRPr/>
            </a:pPr>
            <a:r>
              <a:rPr lang="en-US" b="1" i="1" dirty="0" smtClean="0">
                <a:solidFill>
                  <a:prstClr val="white">
                    <a:lumMod val="50000"/>
                  </a:prstClr>
                </a:solidFill>
              </a:rPr>
              <a:t>Follow me:</a:t>
            </a:r>
            <a:endParaRPr lang="en-US" b="1" i="1" dirty="0">
              <a:solidFill>
                <a:prstClr val="white">
                  <a:lumMod val="50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362200"/>
            <a:ext cx="8534400" cy="769441"/>
          </a:xfrm>
          <a:prstGeom prst="rect">
            <a:avLst/>
          </a:prstGeom>
          <a:noFill/>
        </p:spPr>
        <p:txBody>
          <a:bodyPr wrap="square" rtlCol="0">
            <a:spAutoFit/>
          </a:bodyPr>
          <a:lstStyle/>
          <a:p>
            <a:pPr algn="ctr"/>
            <a:r>
              <a:rPr lang="en-US" sz="4400" dirty="0" smtClean="0">
                <a:solidFill>
                  <a:prstClr val="black"/>
                </a:solidFill>
                <a:latin typeface="Georgia" pitchFamily="18" charset="0"/>
              </a:rPr>
              <a:t>AP exam redesign for history</a:t>
            </a:r>
            <a:endParaRPr lang="en-US" sz="4400" dirty="0">
              <a:solidFill>
                <a:prstClr val="black"/>
              </a:solidFill>
              <a:latin typeface="Georgi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0"/>
            <a:ext cx="8763000" cy="762000"/>
          </a:xfrm>
        </p:spPr>
        <p:txBody>
          <a:bodyPr/>
          <a:lstStyle/>
          <a:p>
            <a:r>
              <a:rPr lang="en-US" dirty="0" smtClean="0"/>
              <a:t>Take a look at this college-level U.S. history question</a:t>
            </a:r>
            <a:endParaRPr lang="en-US" dirty="0"/>
          </a:p>
        </p:txBody>
      </p:sp>
      <p:sp>
        <p:nvSpPr>
          <p:cNvPr id="6" name="Text Placeholder 5"/>
          <p:cNvSpPr>
            <a:spLocks noGrp="1"/>
          </p:cNvSpPr>
          <p:nvPr>
            <p:ph type="body" idx="1"/>
          </p:nvPr>
        </p:nvSpPr>
        <p:spPr>
          <a:xfrm>
            <a:off x="685800" y="914400"/>
            <a:ext cx="5943600" cy="639762"/>
          </a:xfrm>
        </p:spPr>
        <p:txBody>
          <a:bodyPr>
            <a:normAutofit/>
          </a:bodyPr>
          <a:lstStyle/>
          <a:p>
            <a:r>
              <a:rPr lang="en-US" dirty="0" smtClean="0">
                <a:latin typeface="Arial" pitchFamily="34" charset="0"/>
                <a:cs typeface="Arial" pitchFamily="34" charset="0"/>
              </a:rPr>
              <a:t>2006 AP USH Released Exam Question</a:t>
            </a:r>
            <a:endParaRPr lang="en-US" dirty="0">
              <a:latin typeface="Arial" pitchFamily="34" charset="0"/>
              <a:cs typeface="Arial" pitchFamily="34" charset="0"/>
            </a:endParaRPr>
          </a:p>
        </p:txBody>
      </p:sp>
      <p:sp>
        <p:nvSpPr>
          <p:cNvPr id="7" name="Content Placeholder 6"/>
          <p:cNvSpPr>
            <a:spLocks noGrp="1"/>
          </p:cNvSpPr>
          <p:nvPr>
            <p:ph sz="half" idx="2"/>
          </p:nvPr>
        </p:nvSpPr>
        <p:spPr>
          <a:xfrm>
            <a:off x="685800" y="1687512"/>
            <a:ext cx="7772400" cy="3951288"/>
          </a:xfrm>
        </p:spPr>
        <p:txBody>
          <a:bodyPr>
            <a:normAutofit/>
          </a:bodyPr>
          <a:lstStyle/>
          <a:p>
            <a:pPr marL="0">
              <a:buNone/>
            </a:pPr>
            <a:r>
              <a:rPr lang="en-US" sz="1600" dirty="0" smtClean="0">
                <a:latin typeface="Arial" pitchFamily="34" charset="0"/>
                <a:cs typeface="Arial" pitchFamily="34" charset="0"/>
              </a:rPr>
              <a:t>Which of the following achievements of the “carpetbag” governments survived the “Redeemer” administrations?</a:t>
            </a:r>
          </a:p>
          <a:p>
            <a:pPr marL="342900" indent="-342900">
              <a:buClrTx/>
              <a:buFont typeface="+mj-lt"/>
              <a:buAutoNum type="alphaUcPeriod"/>
            </a:pPr>
            <a:r>
              <a:rPr lang="en-US" sz="1600" dirty="0" smtClean="0">
                <a:latin typeface="Arial" pitchFamily="34" charset="0"/>
                <a:cs typeface="Arial" pitchFamily="34" charset="0"/>
              </a:rPr>
              <a:t>Participation by both Whites and African Americans in local government</a:t>
            </a:r>
          </a:p>
          <a:p>
            <a:pPr marL="342900" indent="-342900">
              <a:buClrTx/>
              <a:buFont typeface="+mj-lt"/>
              <a:buAutoNum type="alphaUcPeriod"/>
            </a:pPr>
            <a:r>
              <a:rPr lang="en-US" sz="1600" dirty="0" smtClean="0">
                <a:latin typeface="Arial" pitchFamily="34" charset="0"/>
                <a:cs typeface="Arial" pitchFamily="34" charset="0"/>
              </a:rPr>
              <a:t>Establishment of a public school system</a:t>
            </a:r>
          </a:p>
          <a:p>
            <a:pPr marL="342900" indent="-342900">
              <a:buClrTx/>
              <a:buFont typeface="+mj-lt"/>
              <a:buAutoNum type="alphaUcPeriod"/>
            </a:pPr>
            <a:r>
              <a:rPr lang="en-US" sz="1600" dirty="0" smtClean="0">
                <a:latin typeface="Arial" pitchFamily="34" charset="0"/>
                <a:cs typeface="Arial" pitchFamily="34" charset="0"/>
              </a:rPr>
              <a:t>Election of African American majorities in state legislatures</a:t>
            </a:r>
          </a:p>
          <a:p>
            <a:pPr marL="342900" indent="-342900">
              <a:buClrTx/>
              <a:buFont typeface="+mj-lt"/>
              <a:buAutoNum type="alphaUcPeriod"/>
            </a:pPr>
            <a:r>
              <a:rPr lang="en-US" sz="1600" dirty="0" smtClean="0">
                <a:latin typeface="Arial" pitchFamily="34" charset="0"/>
                <a:cs typeface="Arial" pitchFamily="34" charset="0"/>
              </a:rPr>
              <a:t>Establishment of a vigorous Republican Party in the South</a:t>
            </a:r>
          </a:p>
          <a:p>
            <a:pPr marL="342900" indent="-342900">
              <a:buClrTx/>
              <a:buFont typeface="+mj-lt"/>
              <a:buAutoNum type="alphaUcPeriod"/>
            </a:pPr>
            <a:r>
              <a:rPr lang="en-US" sz="1600" dirty="0" smtClean="0">
                <a:latin typeface="Arial" pitchFamily="34" charset="0"/>
                <a:cs typeface="Arial" pitchFamily="34" charset="0"/>
              </a:rPr>
              <a:t>Opening of public facilities to African Americans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0"/>
            <a:ext cx="8763000" cy="762000"/>
          </a:xfrm>
        </p:spPr>
        <p:txBody>
          <a:bodyPr/>
          <a:lstStyle/>
          <a:p>
            <a:r>
              <a:rPr lang="en-US" dirty="0" smtClean="0"/>
              <a:t>Now examine this college-level U.S. history question</a:t>
            </a:r>
            <a:endParaRPr lang="en-US" dirty="0"/>
          </a:p>
        </p:txBody>
      </p:sp>
      <p:sp>
        <p:nvSpPr>
          <p:cNvPr id="8" name="Text Placeholder 7"/>
          <p:cNvSpPr>
            <a:spLocks noGrp="1"/>
          </p:cNvSpPr>
          <p:nvPr>
            <p:ph type="body" sz="quarter" idx="3"/>
          </p:nvPr>
        </p:nvSpPr>
        <p:spPr>
          <a:xfrm>
            <a:off x="685800" y="914400"/>
            <a:ext cx="8001000" cy="639762"/>
          </a:xfrm>
        </p:spPr>
        <p:txBody>
          <a:bodyPr>
            <a:normAutofit/>
          </a:bodyPr>
          <a:lstStyle/>
          <a:p>
            <a:r>
              <a:rPr lang="en-US" dirty="0" smtClean="0">
                <a:latin typeface="Arial" pitchFamily="34" charset="0"/>
                <a:cs typeface="Arial" pitchFamily="34" charset="0"/>
              </a:rPr>
              <a:t>Proposed AP USH Question</a:t>
            </a:r>
          </a:p>
        </p:txBody>
      </p:sp>
      <p:sp>
        <p:nvSpPr>
          <p:cNvPr id="9" name="Content Placeholder 8"/>
          <p:cNvSpPr>
            <a:spLocks noGrp="1"/>
          </p:cNvSpPr>
          <p:nvPr>
            <p:ph sz="quarter" idx="4"/>
          </p:nvPr>
        </p:nvSpPr>
        <p:spPr>
          <a:xfrm>
            <a:off x="685800" y="1793875"/>
            <a:ext cx="8077200" cy="3921125"/>
          </a:xfrm>
        </p:spPr>
        <p:txBody>
          <a:bodyPr>
            <a:normAutofit/>
          </a:bodyPr>
          <a:lstStyle/>
          <a:p>
            <a:pPr marL="0">
              <a:buNone/>
            </a:pPr>
            <a:r>
              <a:rPr lang="en-US" sz="1600" dirty="0" smtClean="0">
                <a:latin typeface="Arial" pitchFamily="34" charset="0"/>
                <a:cs typeface="Arial" pitchFamily="34" charset="0"/>
              </a:rPr>
              <a:t>By the early twentieth century, the United States had emerged as a world power. Historians have proposed various dates for the beginning of this process, including the three listed below. Choose one of the three dates below or choose one of your own, and write a paragraph explaining why this date best marks the beginning of the United States’ emergence as a world power. Write a second paragraph explaining why you did not choose the other dates. Support your argument with appropriate evidence.</a:t>
            </a:r>
          </a:p>
          <a:p>
            <a:pPr>
              <a:buNone/>
            </a:pPr>
            <a:r>
              <a:rPr lang="en-US" sz="1600" dirty="0" smtClean="0">
                <a:latin typeface="Arial" pitchFamily="34" charset="0"/>
                <a:cs typeface="Arial" pitchFamily="34" charset="0"/>
              </a:rPr>
              <a:t>  	1898 (Spanish-American War)</a:t>
            </a:r>
          </a:p>
          <a:p>
            <a:pPr>
              <a:buNone/>
            </a:pPr>
            <a:r>
              <a:rPr lang="en-US" sz="1600" dirty="0" smtClean="0">
                <a:latin typeface="Arial" pitchFamily="34" charset="0"/>
                <a:cs typeface="Arial" pitchFamily="34" charset="0"/>
              </a:rPr>
              <a:t>	1917 (Entry into the First World War)</a:t>
            </a:r>
          </a:p>
          <a:p>
            <a:pPr>
              <a:buNone/>
            </a:pPr>
            <a:r>
              <a:rPr lang="en-US" sz="1600" dirty="0" smtClean="0">
                <a:latin typeface="Arial" pitchFamily="34" charset="0"/>
                <a:cs typeface="Arial" pitchFamily="34" charset="0"/>
              </a:rPr>
              <a:t>	1941 (Entry into the Second World War)</a:t>
            </a:r>
          </a:p>
        </p:txBody>
      </p:sp>
    </p:spTree>
    <p:extLst>
      <p:ext uri="{BB962C8B-B14F-4D97-AF65-F5344CB8AC3E}">
        <p14:creationId xmlns:p14="http://schemas.microsoft.com/office/powerpoint/2010/main" val="12970831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209800"/>
            <a:ext cx="6172200" cy="1569660"/>
          </a:xfrm>
          <a:prstGeom prst="rect">
            <a:avLst/>
          </a:prstGeom>
          <a:noFill/>
        </p:spPr>
        <p:txBody>
          <a:bodyPr wrap="square" rtlCol="0">
            <a:spAutoFit/>
          </a:bodyPr>
          <a:lstStyle/>
          <a:p>
            <a:pPr algn="ctr"/>
            <a:r>
              <a:rPr lang="en-US" sz="3200" dirty="0" smtClean="0">
                <a:solidFill>
                  <a:prstClr val="black"/>
                </a:solidFill>
                <a:latin typeface="Georgia" pitchFamily="18" charset="0"/>
              </a:rPr>
              <a:t>How do we transform our schools and districts to teach “question #2” education?</a:t>
            </a:r>
            <a:endParaRPr lang="en-US" sz="3200" dirty="0">
              <a:solidFill>
                <a:prstClr val="black"/>
              </a:solidFill>
              <a:latin typeface="Georgia" pitchFamily="18"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875d5e6560ba36884527413a53517d17866972f5"/>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21st Century Education for Leaders&amp;quot;&quot;/&gt;&lt;property id=&quot;20307&quot; value=&quot;256&quot;/&gt;&lt;/object&gt;&lt;object type=&quot;3&quot; unique_id=&quot;10005&quot;&gt;&lt;property id=&quot;20148&quot; value=&quot;5&quot;/&gt;&lt;property id=&quot;20300&quot; value=&quot;Slide 2&quot;/&gt;&lt;property id=&quot;20307&quot; value=&quot;289&quot;/&gt;&lt;/object&gt;&lt;object type=&quot;3&quot; unique_id=&quot;10006&quot;&gt;&lt;property id=&quot;20148&quot; value=&quot;5&quot;/&gt;&lt;property id=&quot;20300&quot; value=&quot;Slide 3&quot;/&gt;&lt;property id=&quot;20307&quot; value=&quot;306&quot;/&gt;&lt;/object&gt;&lt;object type=&quot;3&quot; unique_id=&quot;10007&quot;&gt;&lt;property id=&quot;20148&quot; value=&quot;5&quot;/&gt;&lt;property id=&quot;20300&quot; value=&quot;Slide 4&quot;/&gt;&lt;property id=&quot;20307&quot; value=&quot;467&quot;/&gt;&lt;/object&gt;&lt;object type=&quot;3&quot; unique_id=&quot;10008&quot;&gt;&lt;property id=&quot;20148&quot; value=&quot;5&quot;/&gt;&lt;property id=&quot;20300&quot; value=&quot;Slide 5&quot;/&gt;&lt;property id=&quot;20307&quot; value=&quot;454&quot;/&gt;&lt;/object&gt;&lt;object type=&quot;3&quot; unique_id=&quot;10009&quot;&gt;&lt;property id=&quot;20148&quot; value=&quot;5&quot;/&gt;&lt;property id=&quot;20300&quot; value=&quot;Slide 6&quot;/&gt;&lt;property id=&quot;20307&quot; value=&quot;407&quot;/&gt;&lt;/object&gt;&lt;object type=&quot;3&quot; unique_id=&quot;10010&quot;&gt;&lt;property id=&quot;20148&quot; value=&quot;5&quot;/&gt;&lt;property id=&quot;20300&quot; value=&quot;Slide 7 - &amp;quot;Take a look at this college-level U.S. history question&amp;quot;&quot;/&gt;&lt;property id=&quot;20307&quot; value=&quot;468&quot;/&gt;&lt;/object&gt;&lt;object type=&quot;3&quot; unique_id=&quot;10011&quot;&gt;&lt;property id=&quot;20148&quot; value=&quot;5&quot;/&gt;&lt;property id=&quot;20300&quot; value=&quot;Slide 8 - &amp;quot;Now examine this college-level U.S. history question&amp;quot;&quot;/&gt;&lt;property id=&quot;20307&quot; value=&quot;469&quot;/&gt;&lt;/object&gt;&lt;object type=&quot;3&quot; unique_id=&quot;10012&quot;&gt;&lt;property id=&quot;20148&quot; value=&quot;5&quot;/&gt;&lt;property id=&quot;20300&quot; value=&quot;Slide 9&quot;/&gt;&lt;property id=&quot;20307&quot; value=&quot;438&quot;/&gt;&lt;/object&gt;&lt;object type=&quot;3&quot; unique_id=&quot;10013&quot;&gt;&lt;property id=&quot;20148&quot; value=&quot;5&quot;/&gt;&lt;property id=&quot;20300&quot; value=&quot;Slide 10&quot;/&gt;&lt;property id=&quot;20307&quot; value=&quot;463&quot;/&gt;&lt;/object&gt;&lt;object type=&quot;3&quot; unique_id=&quot;10014&quot;&gt;&lt;property id=&quot;20148&quot; value=&quot;5&quot;/&gt;&lt;property id=&quot;20300&quot; value=&quot;Slide 11&quot;/&gt;&lt;property id=&quot;20307&quot; value=&quot;453&quot;/&gt;&lt;/object&gt;&lt;object type=&quot;3&quot; unique_id=&quot;10015&quot;&gt;&lt;property id=&quot;20148&quot; value=&quot;5&quot;/&gt;&lt;property id=&quot;20300&quot; value=&quot;Slide 12&quot;/&gt;&lt;property id=&quot;20307&quot; value=&quot;470&quot;/&gt;&lt;/object&gt;&lt;object type=&quot;3&quot; unique_id=&quot;10016&quot;&gt;&lt;property id=&quot;20148&quot; value=&quot;5&quot;/&gt;&lt;property id=&quot;20300&quot; value=&quot;Slide 13&quot;/&gt;&lt;property id=&quot;20307&quot; value=&quot;311&quot;/&gt;&lt;/object&gt;&lt;object type=&quot;3&quot; unique_id=&quot;10017&quot;&gt;&lt;property id=&quot;20148&quot; value=&quot;5&quot;/&gt;&lt;property id=&quot;20300&quot; value=&quot;Slide 14&quot;/&gt;&lt;property id=&quot;20307&quot; value=&quot;423&quot;/&gt;&lt;/object&gt;&lt;object type=&quot;3&quot; unique_id=&quot;10018&quot;&gt;&lt;property id=&quot;20148&quot; value=&quot;5&quot;/&gt;&lt;property id=&quot;20300&quot; value=&quot;Slide 15&quot;/&gt;&lt;property id=&quot;20307&quot; value=&quot;424&quot;/&gt;&lt;/object&gt;&lt;object type=&quot;3&quot; unique_id=&quot;10019&quot;&gt;&lt;property id=&quot;20148&quot; value=&quot;5&quot;/&gt;&lt;property id=&quot;20300&quot; value=&quot;Slide 16 - &amp;quot;Leading examples&amp;quot;&quot;/&gt;&lt;property id=&quot;20307&quot; value=&quot;315&quot;/&gt;&lt;/object&gt;&lt;object type=&quot;3&quot; unique_id=&quot;10020&quot;&gt;&lt;property id=&quot;20148&quot; value=&quot;5&quot;/&gt;&lt;property id=&quot;20300&quot; value=&quot;Slide 17&quot;/&gt;&lt;property id=&quot;20307&quot; value=&quot;425&quot;/&gt;&lt;/object&gt;&lt;object type=&quot;3&quot; unique_id=&quot;10021&quot;&gt;&lt;property id=&quot;20148&quot; value=&quot;5&quot;/&gt;&lt;property id=&quot;20300&quot; value=&quot;Slide 18&quot;/&gt;&lt;property id=&quot;20307&quot; value=&quot;349&quot;/&gt;&lt;/object&gt;&lt;object type=&quot;3&quot; unique_id=&quot;10022&quot;&gt;&lt;property id=&quot;20148&quot; value=&quot;5&quot;/&gt;&lt;property id=&quot;20300&quot; value=&quot;Slide 19 - &amp;quot;Leading examples&amp;quot;&quot;/&gt;&lt;property id=&quot;20307&quot; value=&quot;471&quot;/&gt;&lt;/object&gt;&lt;object type=&quot;3&quot; unique_id=&quot;10023&quot;&gt;&lt;property id=&quot;20148&quot; value=&quot;5&quot;/&gt;&lt;property id=&quot;20300&quot; value=&quot;Slide 20 - &amp;quot;Leading examples&amp;quot;&quot;/&gt;&lt;property id=&quot;20307&quot; value=&quot;316&quot;/&gt;&lt;/object&gt;&lt;object type=&quot;3&quot; unique_id=&quot;10024&quot;&gt;&lt;property id=&quot;20148&quot; value=&quot;5&quot;/&gt;&lt;property id=&quot;20300&quot; value=&quot;Slide 21&quot;/&gt;&lt;property id=&quot;20307&quot; value=&quot;426&quot;/&gt;&lt;/object&gt;&lt;object type=&quot;3&quot; unique_id=&quot;10025&quot;&gt;&lt;property id=&quot;20148&quot; value=&quot;5&quot;/&gt;&lt;property id=&quot;20300&quot; value=&quot;Slide 22&quot;/&gt;&lt;property id=&quot;20307&quot; value=&quot;301&quot;/&gt;&lt;/object&gt;&lt;object type=&quot;3&quot; unique_id=&quot;10026&quot;&gt;&lt;property id=&quot;20148&quot; value=&quot;5&quot;/&gt;&lt;property id=&quot;20300&quot; value=&quot;Slide 23&quot;/&gt;&lt;property id=&quot;20307&quot; value=&quot;449&quot;/&gt;&lt;/object&gt;&lt;object type=&quot;3&quot; unique_id=&quot;10027&quot;&gt;&lt;property id=&quot;20148&quot; value=&quot;5&quot;/&gt;&lt;property id=&quot;20300&quot; value=&quot;Slide 24&quot;/&gt;&lt;property id=&quot;20307&quot; value=&quot;353&quot;/&gt;&lt;/object&gt;&lt;object type=&quot;3&quot; unique_id=&quot;10028&quot;&gt;&lt;property id=&quot;20148&quot; value=&quot;5&quot;/&gt;&lt;property id=&quot;20300&quot; value=&quot;Slide 25&quot;/&gt;&lt;property id=&quot;20307&quot; value=&quot;427&quot;/&gt;&lt;/object&gt;&lt;object type=&quot;3&quot; unique_id=&quot;10029&quot;&gt;&lt;property id=&quot;20148&quot; value=&quot;5&quot;/&gt;&lt;property id=&quot;20300&quot; value=&quot;Slide 26&quot;/&gt;&lt;property id=&quot;20307&quot; value=&quot;472&quot;/&gt;&lt;/object&gt;&lt;object type=&quot;3&quot; unique_id=&quot;10030&quot;&gt;&lt;property id=&quot;20148&quot; value=&quot;5&quot;/&gt;&lt;property id=&quot;20300&quot; value=&quot;Slide 27&quot;/&gt;&lt;property id=&quot;20307&quot; value=&quot;428&quot;/&gt;&lt;/object&gt;&lt;object type=&quot;3&quot; unique_id=&quot;10031&quot;&gt;&lt;property id=&quot;20148&quot; value=&quot;5&quot;/&gt;&lt;property id=&quot;20300&quot; value=&quot;Slide 28&quot;/&gt;&lt;property id=&quot;20307&quot; value=&quot;410&quot;/&gt;&lt;/object&gt;&lt;object type=&quot;3&quot; unique_id=&quot;10032&quot;&gt;&lt;property id=&quot;20148&quot; value=&quot;5&quot;/&gt;&lt;property id=&quot;20300&quot; value=&quot;Slide 29&quot;/&gt;&lt;property id=&quot;20307&quot; value=&quot;473&quot;/&gt;&lt;/object&gt;&lt;object type=&quot;3&quot; unique_id=&quot;10033&quot;&gt;&lt;property id=&quot;20148&quot; value=&quot;5&quot;/&gt;&lt;property id=&quot;20300&quot; value=&quot;Slide 30&quot;/&gt;&lt;property id=&quot;20307&quot; value=&quot;429&quot;/&gt;&lt;/object&gt;&lt;object type=&quot;3&quot; unique_id=&quot;10034&quot;&gt;&lt;property id=&quot;20148&quot; value=&quot;5&quot;/&gt;&lt;property id=&quot;20300&quot; value=&quot;Slide 31&quot;/&gt;&lt;property id=&quot;20307&quot; value=&quot;372&quot;/&gt;&lt;/object&gt;&lt;object type=&quot;3&quot; unique_id=&quot;10035&quot;&gt;&lt;property id=&quot;20148&quot; value=&quot;5&quot;/&gt;&lt;property id=&quot;20300&quot; value=&quot;Slide 32&quot;/&gt;&lt;property id=&quot;20307&quot; value=&quot;465&quot;/&gt;&lt;/object&gt;&lt;object type=&quot;3&quot; unique_id=&quot;10036&quot;&gt;&lt;property id=&quot;20148&quot; value=&quot;5&quot;/&gt;&lt;property id=&quot;20300&quot; value=&quot;Slide 33&quot;/&gt;&lt;property id=&quot;20307&quot; value=&quot;418&quot;/&gt;&lt;/object&gt;&lt;object type=&quot;3&quot; unique_id=&quot;10037&quot;&gt;&lt;property id=&quot;20148&quot; value=&quot;5&quot;/&gt;&lt;property id=&quot;20300&quot; value=&quot;Slide 34&quot;/&gt;&lt;property id=&quot;20307&quot; value=&quot;419&quot;/&gt;&lt;/object&gt;&lt;object type=&quot;3&quot; unique_id=&quot;10038&quot;&gt;&lt;property id=&quot;20148&quot; value=&quot;5&quot;/&gt;&lt;property id=&quot;20300&quot; value=&quot;Slide 35&quot;/&gt;&lt;property id=&quot;20307&quot; value=&quot;411&quot;/&gt;&lt;/object&gt;&lt;object type=&quot;3&quot; unique_id=&quot;10039&quot;&gt;&lt;property id=&quot;20148&quot; value=&quot;5&quot;/&gt;&lt;property id=&quot;20300&quot; value=&quot;Slide 36&quot;/&gt;&lt;property id=&quot;20307&quot; value=&quot;412&quot;/&gt;&lt;/object&gt;&lt;object type=&quot;3&quot; unique_id=&quot;10040&quot;&gt;&lt;property id=&quot;20148&quot; value=&quot;5&quot;/&gt;&lt;property id=&quot;20300&quot; value=&quot;Slide 37&quot;/&gt;&lt;property id=&quot;20307&quot; value=&quot;365&quot;/&gt;&lt;/object&gt;&lt;object type=&quot;3&quot; unique_id=&quot;10041&quot;&gt;&lt;property id=&quot;20148&quot; value=&quot;5&quot;/&gt;&lt;property id=&quot;20300&quot; value=&quot;Slide 38&quot;/&gt;&lt;property id=&quot;20307&quot; value=&quot;373&quot;/&gt;&lt;/object&gt;&lt;object type=&quot;3&quot; unique_id=&quot;10042&quot;&gt;&lt;property id=&quot;20148&quot; value=&quot;5&quot;/&gt;&lt;property id=&quot;20300&quot; value=&quot;Slide 39&quot;/&gt;&lt;property id=&quot;20307&quot; value=&quot;474&quot;/&gt;&lt;/object&gt;&lt;object type=&quot;3&quot; unique_id=&quot;10043&quot;&gt;&lt;property id=&quot;20148&quot; value=&quot;5&quot;/&gt;&lt;property id=&quot;20300&quot; value=&quot;Slide 40&quot;/&gt;&lt;property id=&quot;20307&quot; value=&quot;450&quot;/&gt;&lt;/object&gt;&lt;object type=&quot;3&quot; unique_id=&quot;10044&quot;&gt;&lt;property id=&quot;20148&quot; value=&quot;5&quot;/&gt;&lt;property id=&quot;20300&quot; value=&quot;Slide 41 - &amp;quot;&amp;#x0D;&amp;#x0A;&amp;#x0D;&amp;#x0A;What do the 4Cs Look Like in Districts?&amp;#x0D;&amp;#x0A;&amp;#x0D;&amp;#x0A;&amp;quot;&quot;/&gt;&lt;property id=&quot;20307&quot; value=&quot;413&quot;/&gt;&lt;/object&gt;&lt;object type=&quot;3&quot; unique_id=&quot;10045&quot;&gt;&lt;property id=&quot;20148&quot; value=&quot;5&quot;/&gt;&lt;property id=&quot;20300&quot; value=&quot;Slide 42&quot;/&gt;&lt;property id=&quot;20307&quot; value=&quot;478&quot;/&gt;&lt;/object&gt;&lt;object type=&quot;3&quot; unique_id=&quot;10046&quot;&gt;&lt;property id=&quot;20148&quot; value=&quot;5&quot;/&gt;&lt;property id=&quot;20300&quot; value=&quot;Slide 43&quot;/&gt;&lt;property id=&quot;20307&quot; value=&quot;475&quot;/&gt;&lt;/object&gt;&lt;object type=&quot;3&quot; unique_id=&quot;10047&quot;&gt;&lt;property id=&quot;20148&quot; value=&quot;5&quot;/&gt;&lt;property id=&quot;20300&quot; value=&quot;Slide 44&quot;/&gt;&lt;property id=&quot;20307&quot; value=&quot;381&quot;/&gt;&lt;/object&gt;&lt;object type=&quot;3&quot; unique_id=&quot;10048&quot;&gt;&lt;property id=&quot;20148&quot; value=&quot;5&quot;/&gt;&lt;property id=&quot;20300&quot; value=&quot;Slide 45&quot;/&gt;&lt;property id=&quot;20307&quot; value=&quot;430&quot;/&gt;&lt;/object&gt;&lt;object type=&quot;3&quot; unique_id=&quot;10049&quot;&gt;&lt;property id=&quot;20148&quot; value=&quot;5&quot;/&gt;&lt;property id=&quot;20300&quot; value=&quot;Slide 46&quot;/&gt;&lt;property id=&quot;20307&quot; value=&quot;382&quot;/&gt;&lt;/object&gt;&lt;object type=&quot;3&quot; unique_id=&quot;10050&quot;&gt;&lt;property id=&quot;20148&quot; value=&quot;5&quot;/&gt;&lt;property id=&quot;20300&quot; value=&quot;Slide 47 - &amp;quot;EdLeader21 has over 105 districts from 31 states and Argentina representing more than&amp;#x0D;&amp;#x0A;2 million students.&amp;quot;&quot;/&gt;&lt;property id=&quot;20307&quot; value=&quot;456&quot;/&gt;&lt;/object&gt;&lt;object type=&quot;3&quot; unique_id=&quot;10051&quot;&gt;&lt;property id=&quot;20148&quot; value=&quot;5&quot;/&gt;&lt;property id=&quot;20300&quot; value=&quot;Slide 48 - &amp;quot;EdLeader21 Features&amp;quot;&quot;/&gt;&lt;property id=&quot;20307&quot; value=&quot;457&quot;/&gt;&lt;/object&gt;&lt;object type=&quot;3&quot; unique_id=&quot;10052&quot;&gt;&lt;property id=&quot;20148&quot; value=&quot;5&quot;/&gt;&lt;property id=&quot;20300&quot; value=&quot;Slide 49 - &amp;quot;EdLeader21 Features:  &amp;#x0D;&amp;#x0A;Tools and Resources&amp;quot;&quot;/&gt;&lt;property id=&quot;20307&quot; value=&quot;432&quot;/&gt;&lt;/object&gt;&lt;object type=&quot;3&quot; unique_id=&quot;10053&quot;&gt;&lt;property id=&quot;20148&quot; value=&quot;5&quot;/&gt;&lt;property id=&quot;20300&quot; value=&quot;Slide 50 - &amp;quot;EdLeader21 Features:  &amp;#x0D;&amp;#x0A;PD Webinars&amp;quot;&quot;/&gt;&lt;property id=&quot;20307&quot; value=&quot;433&quot;/&gt;&lt;/object&gt;&lt;object type=&quot;3&quot; unique_id=&quot;10054&quot;&gt;&lt;property id=&quot;20148&quot; value=&quot;5&quot;/&gt;&lt;property id=&quot;20300&quot; value=&quot;Slide 51 - &amp;quot;EdLeader21 Features:  Networking&amp;quot;&quot;/&gt;&lt;property id=&quot;20307&quot; value=&quot;434&quot;/&gt;&lt;/object&gt;&lt;object type=&quot;3&quot; unique_id=&quot;10055&quot;&gt;&lt;property id=&quot;20148&quot; value=&quot;5&quot;/&gt;&lt;property id=&quot;20300&quot; value=&quot;Slide 52 - &amp;quot;EdLeader21 Features:&amp;#x0D;&amp;#x0A;Projects&amp;quot;&quot;/&gt;&lt;property id=&quot;20307&quot; value=&quot;445&quot;/&gt;&lt;/object&gt;&lt;object type=&quot;3&quot; unique_id=&quot;10056&quot;&gt;&lt;property id=&quot;20148&quot; value=&quot;5&quot;/&gt;&lt;property id=&quot;20300&quot; value=&quot;Slide 53&quot;/&gt;&lt;property id=&quot;20307&quot; value=&quot;448&quot;/&gt;&lt;/object&gt;&lt;object type=&quot;3&quot; unique_id=&quot;10057&quot;&gt;&lt;property id=&quot;20148&quot; value=&quot;5&quot;/&gt;&lt;property id=&quot;20300&quot; value=&quot;Slide 54 - &amp;quot;Conclusion&amp;quot;&quot;/&gt;&lt;property id=&quot;20307&quot; value=&quot;476&quot;/&gt;&lt;/object&gt;&lt;object type=&quot;3&quot; unique_id=&quot;10058&quot;&gt;&lt;property id=&quot;20148&quot; value=&quot;5&quot;/&gt;&lt;property id=&quot;20300&quot; value=&quot;Slide 55 - &amp;quot;Conclusion&amp;quot;&quot;/&gt;&lt;property id=&quot;20307&quot; value=&quot;327&quot;/&gt;&lt;/object&gt;&lt;object type=&quot;3&quot; unique_id=&quot;10059&quot;&gt;&lt;property id=&quot;20148&quot; value=&quot;5&quot;/&gt;&lt;property id=&quot;20300&quot; value=&quot;Slide 56 - &amp;quot;Contact me:&amp;quot;&quot;/&gt;&lt;property id=&quot;20307&quot; value=&quot;458&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CB BrandingPPTCyanTemplate">
  <a:themeElements>
    <a:clrScheme name="CB BrandingPPTCyanTemplate 13">
      <a:dk1>
        <a:srgbClr val="808080"/>
      </a:dk1>
      <a:lt1>
        <a:srgbClr val="FFFFFF"/>
      </a:lt1>
      <a:dk2>
        <a:srgbClr val="0099FF"/>
      </a:dk2>
      <a:lt2>
        <a:srgbClr val="FFFFFF"/>
      </a:lt2>
      <a:accent1>
        <a:srgbClr val="0099FF"/>
      </a:accent1>
      <a:accent2>
        <a:srgbClr val="0099FF"/>
      </a:accent2>
      <a:accent3>
        <a:srgbClr val="AACAFF"/>
      </a:accent3>
      <a:accent4>
        <a:srgbClr val="DADADA"/>
      </a:accent4>
      <a:accent5>
        <a:srgbClr val="AACAFF"/>
      </a:accent5>
      <a:accent6>
        <a:srgbClr val="008AE7"/>
      </a:accent6>
      <a:hlink>
        <a:srgbClr val="FFFFFF"/>
      </a:hlink>
      <a:folHlink>
        <a:srgbClr val="99CC00"/>
      </a:folHlink>
    </a:clrScheme>
    <a:fontScheme name="CB BrandingPPTCyanTemplate">
      <a:majorFont>
        <a:latin typeface="Serifa Std 45 Light"/>
        <a:ea typeface=""/>
        <a:cs typeface=""/>
      </a:majorFont>
      <a:minorFont>
        <a:latin typeface="Univers LT Std 45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B BrandingPPTCya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B BrandingPPTCya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B BrandingPPTCya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B BrandingPPTCya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B BrandingPPTCya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B BrandingPPTCya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B BrandingPPTCyan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B BrandingPPTCya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B BrandingPPTCya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B BrandingPPTCya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B BrandingPPTCya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B BrandingPPTCya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B BrandingPPTCyanTemplate 13">
        <a:dk1>
          <a:srgbClr val="808080"/>
        </a:dk1>
        <a:lt1>
          <a:srgbClr val="FFFFFF"/>
        </a:lt1>
        <a:dk2>
          <a:srgbClr val="0099FF"/>
        </a:dk2>
        <a:lt2>
          <a:srgbClr val="FFFFFF"/>
        </a:lt2>
        <a:accent1>
          <a:srgbClr val="0099FF"/>
        </a:accent1>
        <a:accent2>
          <a:srgbClr val="0099FF"/>
        </a:accent2>
        <a:accent3>
          <a:srgbClr val="AACAFF"/>
        </a:accent3>
        <a:accent4>
          <a:srgbClr val="DADADA"/>
        </a:accent4>
        <a:accent5>
          <a:srgbClr val="AACAFF"/>
        </a:accent5>
        <a:accent6>
          <a:srgbClr val="008AE7"/>
        </a:accent6>
        <a:hlink>
          <a:srgbClr val="FFFFFF"/>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2367</TotalTime>
  <Words>1060</Words>
  <Application>Microsoft Office PowerPoint</Application>
  <PresentationFormat>On-screen Show (4:3)</PresentationFormat>
  <Paragraphs>203</Paragraphs>
  <Slides>56</Slides>
  <Notes>2</Notes>
  <HiddenSlides>0</HiddenSlides>
  <MMClips>0</MMClips>
  <ScaleCrop>false</ScaleCrop>
  <HeadingPairs>
    <vt:vector size="4" baseType="variant">
      <vt:variant>
        <vt:lpstr>Theme</vt:lpstr>
      </vt:variant>
      <vt:variant>
        <vt:i4>14</vt:i4>
      </vt:variant>
      <vt:variant>
        <vt:lpstr>Slide Titles</vt:lpstr>
      </vt:variant>
      <vt:variant>
        <vt:i4>56</vt:i4>
      </vt:variant>
    </vt:vector>
  </HeadingPairs>
  <TitlesOfParts>
    <vt:vector size="70" baseType="lpstr">
      <vt:lpstr>Office Theme</vt:lpstr>
      <vt:lpstr>1_Office Theme</vt:lpstr>
      <vt:lpstr>3_Office Theme</vt:lpstr>
      <vt:lpstr>12_Office Theme</vt:lpstr>
      <vt:lpstr>13_Office Theme</vt:lpstr>
      <vt:lpstr>CB BrandingPPTCyanTemplate</vt:lpstr>
      <vt:lpstr>11_Office Theme</vt:lpstr>
      <vt:lpstr>6_Office Theme</vt:lpstr>
      <vt:lpstr>7_Office Theme</vt:lpstr>
      <vt:lpstr>9_Office Theme</vt:lpstr>
      <vt:lpstr>10_Office Theme</vt:lpstr>
      <vt:lpstr>4_Office Theme</vt:lpstr>
      <vt:lpstr>5_Office Theme</vt:lpstr>
      <vt:lpstr>8_Office Theme</vt:lpstr>
      <vt:lpstr>21st Century Education for Leaders</vt:lpstr>
      <vt:lpstr>PowerPoint Presentation</vt:lpstr>
      <vt:lpstr>PowerPoint Presentation</vt:lpstr>
      <vt:lpstr>PowerPoint Presentation</vt:lpstr>
      <vt:lpstr>PowerPoint Presentation</vt:lpstr>
      <vt:lpstr>PowerPoint Presentation</vt:lpstr>
      <vt:lpstr>Take a look at this college-level U.S. history question</vt:lpstr>
      <vt:lpstr>Now examine this college-level U.S. history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Leading examples</vt:lpstr>
      <vt:lpstr>PowerPoint Presentation</vt:lpstr>
      <vt:lpstr>PowerPoint Presentation</vt:lpstr>
      <vt:lpstr>Leading examples</vt:lpstr>
      <vt:lpstr>Leading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What do the 4Cs Look Like in Districts?  </vt:lpstr>
      <vt:lpstr>PowerPoint Presentation</vt:lpstr>
      <vt:lpstr>PowerPoint Presentation</vt:lpstr>
      <vt:lpstr>PowerPoint Presentation</vt:lpstr>
      <vt:lpstr>PowerPoint Presentation</vt:lpstr>
      <vt:lpstr>PowerPoint Presentation</vt:lpstr>
      <vt:lpstr>EdLeader21 has over 105 districts from 31 states and Argentina representing more than 2 million students.</vt:lpstr>
      <vt:lpstr>EdLeader21 Features</vt:lpstr>
      <vt:lpstr>EdLeader21 Features:   Tools and Resources</vt:lpstr>
      <vt:lpstr>EdLeader21 Features:   PD Webinars</vt:lpstr>
      <vt:lpstr>EdLeader21 Features:  Networking</vt:lpstr>
      <vt:lpstr>EdLeader21 Features: Projects</vt:lpstr>
      <vt:lpstr>PowerPoint Presentation</vt:lpstr>
      <vt:lpstr>Conclusion</vt:lpstr>
      <vt:lpstr>Conclusion</vt:lpstr>
      <vt:lpstr>Contact me: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vgreenhill</dc:creator>
  <cp:lastModifiedBy>wittmaier</cp:lastModifiedBy>
  <cp:revision>174</cp:revision>
  <cp:lastPrinted>2012-11-05T20:46:55Z</cp:lastPrinted>
  <dcterms:created xsi:type="dcterms:W3CDTF">2010-12-03T23:12:57Z</dcterms:created>
  <dcterms:modified xsi:type="dcterms:W3CDTF">2012-11-27T14:56:03Z</dcterms:modified>
</cp:coreProperties>
</file>