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9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1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680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609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631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44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37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34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9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863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729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41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6E57C-C906-448E-9506-02432DACEE05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AE793-262B-4126-89A7-B92CF780C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666749" y="2175326"/>
            <a:ext cx="5486400" cy="6663808"/>
            <a:chOff x="685800" y="1060966"/>
            <a:chExt cx="5486400" cy="6663808"/>
          </a:xfrm>
        </p:grpSpPr>
        <p:sp>
          <p:nvSpPr>
            <p:cNvPr id="20" name="TextBox 19"/>
            <p:cNvSpPr txBox="1"/>
            <p:nvPr/>
          </p:nvSpPr>
          <p:spPr>
            <a:xfrm>
              <a:off x="685800" y="2619373"/>
              <a:ext cx="6667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Normal Balance</a:t>
              </a:r>
              <a:endParaRPr lang="en-US" sz="11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228975" y="2643142"/>
              <a:ext cx="6667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Normal Balance</a:t>
              </a:r>
              <a:endParaRPr lang="en-US" sz="11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295900" y="2649492"/>
              <a:ext cx="6667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Normal Balance</a:t>
              </a:r>
              <a:endParaRPr lang="en-US" sz="11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343525" y="4178300"/>
              <a:ext cx="6667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Normal Balance</a:t>
              </a:r>
              <a:endParaRPr lang="en-US" sz="11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695825" y="5702300"/>
              <a:ext cx="6667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Normal Balance</a:t>
              </a:r>
              <a:endParaRPr lang="en-US" sz="11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733925" y="7204074"/>
              <a:ext cx="6667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Normal Balance</a:t>
              </a:r>
              <a:endParaRPr lang="en-US" sz="1100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85800" y="1573311"/>
              <a:ext cx="5486400" cy="2378754"/>
              <a:chOff x="914400" y="1371600"/>
              <a:chExt cx="7315200" cy="1023214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914400" y="1371600"/>
                <a:ext cx="7315200" cy="0"/>
              </a:xfrm>
              <a:prstGeom prst="line">
                <a:avLst/>
              </a:prstGeom>
              <a:ln w="762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2895600" y="1371600"/>
                <a:ext cx="0" cy="1023214"/>
              </a:xfrm>
              <a:prstGeom prst="line">
                <a:avLst/>
              </a:prstGeom>
              <a:ln w="762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1019175" y="1790894"/>
              <a:ext cx="7810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Assets</a:t>
              </a:r>
              <a:endParaRPr lang="en-US" sz="1400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81050" y="2098673"/>
              <a:ext cx="1143000" cy="1041400"/>
              <a:chOff x="1066800" y="1905000"/>
              <a:chExt cx="1524000" cy="121920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066800" y="1905000"/>
                <a:ext cx="1524000" cy="1219200"/>
                <a:chOff x="1066800" y="1676400"/>
                <a:chExt cx="1524000" cy="1219200"/>
              </a:xfrm>
            </p:grpSpPr>
            <p:cxnSp>
              <p:nvCxnSpPr>
                <p:cNvPr id="10" name="Straight Connector 9"/>
                <p:cNvCxnSpPr/>
                <p:nvPr/>
              </p:nvCxnSpPr>
              <p:spPr>
                <a:xfrm>
                  <a:off x="1066800" y="1676400"/>
                  <a:ext cx="1524000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828800" y="1676400"/>
                  <a:ext cx="0" cy="121920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Box 16"/>
              <p:cNvSpPr txBox="1"/>
              <p:nvPr/>
            </p:nvSpPr>
            <p:spPr>
              <a:xfrm>
                <a:off x="1092200" y="2057399"/>
                <a:ext cx="533400" cy="3242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Dr.</a:t>
                </a:r>
                <a:endParaRPr lang="en-US" sz="12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981200" y="2041990"/>
                <a:ext cx="457200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Cr.</a:t>
                </a:r>
                <a:endParaRPr lang="en-US" sz="1200" dirty="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2657475" y="2122442"/>
              <a:ext cx="1143000" cy="1041400"/>
              <a:chOff x="1066800" y="1905000"/>
              <a:chExt cx="1524000" cy="1219200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1066800" y="1905000"/>
                <a:ext cx="1524000" cy="1219200"/>
                <a:chOff x="1066800" y="1676400"/>
                <a:chExt cx="1524000" cy="1219200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1066800" y="1676400"/>
                  <a:ext cx="1524000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1828800" y="1676400"/>
                  <a:ext cx="0" cy="121920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/>
              <p:cNvSpPr txBox="1"/>
              <p:nvPr/>
            </p:nvSpPr>
            <p:spPr>
              <a:xfrm>
                <a:off x="1092200" y="2057399"/>
                <a:ext cx="533400" cy="3242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Dr.</a:t>
                </a:r>
                <a:endParaRPr lang="en-US" sz="12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981200" y="2041990"/>
                <a:ext cx="457200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Cr.</a:t>
                </a:r>
                <a:endParaRPr lang="en-US" sz="1200" dirty="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724400" y="2137546"/>
              <a:ext cx="1143000" cy="1041400"/>
              <a:chOff x="1066800" y="1905000"/>
              <a:chExt cx="1524000" cy="1219200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1066800" y="1905000"/>
                <a:ext cx="1524000" cy="1219200"/>
                <a:chOff x="1066800" y="1676400"/>
                <a:chExt cx="1524000" cy="1219200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>
                  <a:off x="1066800" y="1676400"/>
                  <a:ext cx="1524000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1828800" y="1676400"/>
                  <a:ext cx="0" cy="121920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TextBox 46"/>
              <p:cNvSpPr txBox="1"/>
              <p:nvPr/>
            </p:nvSpPr>
            <p:spPr>
              <a:xfrm>
                <a:off x="1092200" y="2057399"/>
                <a:ext cx="533400" cy="3242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Dr.</a:t>
                </a:r>
                <a:endParaRPr lang="en-US" sz="1200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981200" y="2041990"/>
                <a:ext cx="457200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Cr.</a:t>
                </a:r>
                <a:endParaRPr lang="en-US" sz="1200" dirty="0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4752975" y="3657600"/>
              <a:ext cx="1143000" cy="1041400"/>
              <a:chOff x="1066800" y="1905000"/>
              <a:chExt cx="1524000" cy="1219200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1066800" y="1905000"/>
                <a:ext cx="1524000" cy="1219200"/>
                <a:chOff x="1066800" y="1676400"/>
                <a:chExt cx="1524000" cy="1219200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>
                  <a:off x="1066800" y="1676400"/>
                  <a:ext cx="1524000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1828800" y="1676400"/>
                  <a:ext cx="0" cy="121920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Box 52"/>
              <p:cNvSpPr txBox="1"/>
              <p:nvPr/>
            </p:nvSpPr>
            <p:spPr>
              <a:xfrm>
                <a:off x="1092200" y="2057399"/>
                <a:ext cx="533400" cy="3242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Dr.</a:t>
                </a:r>
                <a:endParaRPr lang="en-US" sz="12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1981200" y="2041990"/>
                <a:ext cx="457200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Cr.</a:t>
                </a:r>
                <a:endParaRPr lang="en-US" sz="1200" dirty="0"/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4791075" y="5181600"/>
              <a:ext cx="1143000" cy="1041400"/>
              <a:chOff x="1066800" y="1905000"/>
              <a:chExt cx="1524000" cy="1219200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1066800" y="1905000"/>
                <a:ext cx="1524000" cy="1219200"/>
                <a:chOff x="1066800" y="1676400"/>
                <a:chExt cx="1524000" cy="1219200"/>
              </a:xfrm>
            </p:grpSpPr>
            <p:cxnSp>
              <p:nvCxnSpPr>
                <p:cNvPr id="61" name="Straight Connector 60"/>
                <p:cNvCxnSpPr/>
                <p:nvPr/>
              </p:nvCxnSpPr>
              <p:spPr>
                <a:xfrm>
                  <a:off x="1066800" y="1676400"/>
                  <a:ext cx="1524000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1828800" y="1676400"/>
                  <a:ext cx="0" cy="121920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TextBox 58"/>
              <p:cNvSpPr txBox="1"/>
              <p:nvPr/>
            </p:nvSpPr>
            <p:spPr>
              <a:xfrm>
                <a:off x="1092200" y="2057399"/>
                <a:ext cx="533400" cy="3242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Dr.</a:t>
                </a:r>
                <a:endParaRPr lang="en-US" sz="1200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1981200" y="2041990"/>
                <a:ext cx="457200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Cr.</a:t>
                </a:r>
                <a:endParaRPr lang="en-US" sz="1200" dirty="0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4810125" y="6683374"/>
              <a:ext cx="1143000" cy="1041400"/>
              <a:chOff x="1066800" y="1905000"/>
              <a:chExt cx="1524000" cy="1219200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1066800" y="1905000"/>
                <a:ext cx="1524000" cy="1219200"/>
                <a:chOff x="1066800" y="1676400"/>
                <a:chExt cx="1524000" cy="1219200"/>
              </a:xfrm>
            </p:grpSpPr>
            <p:cxnSp>
              <p:nvCxnSpPr>
                <p:cNvPr id="67" name="Straight Connector 66"/>
                <p:cNvCxnSpPr/>
                <p:nvPr/>
              </p:nvCxnSpPr>
              <p:spPr>
                <a:xfrm>
                  <a:off x="1066800" y="1676400"/>
                  <a:ext cx="1524000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1828800" y="1676400"/>
                  <a:ext cx="0" cy="121920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5" name="TextBox 64"/>
              <p:cNvSpPr txBox="1"/>
              <p:nvPr/>
            </p:nvSpPr>
            <p:spPr>
              <a:xfrm>
                <a:off x="1092200" y="2057399"/>
                <a:ext cx="533400" cy="3242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Dr.</a:t>
                </a:r>
                <a:endParaRPr lang="en-US" sz="1200" dirty="0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1981200" y="2041990"/>
                <a:ext cx="457200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Cr.</a:t>
                </a:r>
                <a:endParaRPr lang="en-US" sz="1200" dirty="0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2857500" y="1790895"/>
              <a:ext cx="9239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Liabilities</a:t>
              </a:r>
              <a:endParaRPr lang="en-US" sz="14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614864" y="1790896"/>
              <a:ext cx="13954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Owner’s, Capital</a:t>
              </a:r>
              <a:endParaRPr lang="en-US" sz="14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029200" y="3341982"/>
              <a:ext cx="647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Sales</a:t>
              </a:r>
              <a:endParaRPr lang="en-US" sz="14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972049" y="6393354"/>
              <a:ext cx="8667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Expenses</a:t>
              </a:r>
              <a:endParaRPr lang="en-US" sz="14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614863" y="4873823"/>
              <a:ext cx="14573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Owner’s,Drawing</a:t>
              </a:r>
              <a:endParaRPr lang="en-US" sz="14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85800" y="1060966"/>
              <a:ext cx="548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Assets          =           Liabilities          +     Owner’s Equity</a:t>
              </a:r>
              <a:endParaRPr lang="en-US" dirty="0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085849" y="257175"/>
            <a:ext cx="4733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Accounting I</a:t>
            </a:r>
          </a:p>
          <a:p>
            <a:pPr algn="ctr"/>
            <a:r>
              <a:rPr lang="en-US" b="1" dirty="0" smtClean="0"/>
              <a:t>Debit/Credit Normal Balance Handout</a:t>
            </a:r>
            <a:endParaRPr lang="en-US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800099" y="1143000"/>
            <a:ext cx="47815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Debit is </a:t>
            </a:r>
            <a:r>
              <a:rPr lang="en-US" sz="1400" b="1" i="1" dirty="0" smtClean="0"/>
              <a:t>always</a:t>
            </a:r>
            <a:r>
              <a:rPr lang="en-US" sz="1400" dirty="0" smtClean="0"/>
              <a:t> left side of T-account.</a:t>
            </a:r>
          </a:p>
          <a:p>
            <a:r>
              <a:rPr lang="en-US" sz="1400" dirty="0" smtClean="0"/>
              <a:t>Credit is </a:t>
            </a:r>
            <a:r>
              <a:rPr lang="en-US" sz="1400" b="1" i="1" dirty="0" smtClean="0"/>
              <a:t>always</a:t>
            </a:r>
            <a:r>
              <a:rPr lang="en-US" sz="1400" dirty="0" smtClean="0"/>
              <a:t> right side of T-account.</a:t>
            </a:r>
            <a:endParaRPr lang="en-US" sz="1400" dirty="0"/>
          </a:p>
          <a:p>
            <a:r>
              <a:rPr lang="en-US" sz="1400" dirty="0" smtClean="0"/>
              <a:t>The </a:t>
            </a:r>
            <a:r>
              <a:rPr lang="en-US" sz="1400" b="1" i="1" dirty="0" smtClean="0"/>
              <a:t>normal balance </a:t>
            </a:r>
            <a:r>
              <a:rPr lang="en-US" sz="1400" dirty="0" smtClean="0"/>
              <a:t>is the side of the T-account that increases.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1290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85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nbecker</dc:creator>
  <cp:lastModifiedBy>nbecker</cp:lastModifiedBy>
  <cp:revision>6</cp:revision>
  <cp:lastPrinted>2012-10-19T20:20:21Z</cp:lastPrinted>
  <dcterms:created xsi:type="dcterms:W3CDTF">2012-10-19T19:38:31Z</dcterms:created>
  <dcterms:modified xsi:type="dcterms:W3CDTF">2012-10-19T20:20:49Z</dcterms:modified>
</cp:coreProperties>
</file>