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  <p:sldId id="264" r:id="rId4"/>
    <p:sldId id="265" r:id="rId5"/>
    <p:sldId id="256" r:id="rId6"/>
    <p:sldId id="257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36" autoAdjust="0"/>
    <p:restoredTop sz="94660"/>
  </p:normalViewPr>
  <p:slideViewPr>
    <p:cSldViewPr>
      <p:cViewPr varScale="1">
        <p:scale>
          <a:sx n="74" d="100"/>
          <a:sy n="74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C508A-8087-4BF0-A465-6FB1AE639B72}" type="datetimeFigureOut">
              <a:rPr lang="en-US" smtClean="0"/>
              <a:pPr/>
              <a:t>5/30/2012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529E5-06CA-4E60-806A-8086963DF3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C508A-8087-4BF0-A465-6FB1AE639B72}" type="datetimeFigureOut">
              <a:rPr lang="en-US" smtClean="0"/>
              <a:pPr/>
              <a:t>5/30/2012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529E5-06CA-4E60-806A-8086963DF3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C508A-8087-4BF0-A465-6FB1AE639B72}" type="datetimeFigureOut">
              <a:rPr lang="en-US" smtClean="0"/>
              <a:pPr/>
              <a:t>5/30/2012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529E5-06CA-4E60-806A-8086963DF3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C508A-8087-4BF0-A465-6FB1AE639B72}" type="datetimeFigureOut">
              <a:rPr lang="en-US" smtClean="0"/>
              <a:pPr/>
              <a:t>5/30/2012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529E5-06CA-4E60-806A-8086963DF3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C508A-8087-4BF0-A465-6FB1AE639B72}" type="datetimeFigureOut">
              <a:rPr lang="en-US" smtClean="0"/>
              <a:pPr/>
              <a:t>5/30/2012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529E5-06CA-4E60-806A-8086963DF3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C508A-8087-4BF0-A465-6FB1AE639B72}" type="datetimeFigureOut">
              <a:rPr lang="en-US" smtClean="0"/>
              <a:pPr/>
              <a:t>5/30/2012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529E5-06CA-4E60-806A-8086963DF3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C508A-8087-4BF0-A465-6FB1AE639B72}" type="datetimeFigureOut">
              <a:rPr lang="en-US" smtClean="0"/>
              <a:pPr/>
              <a:t>5/30/2012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529E5-06CA-4E60-806A-8086963DF3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C508A-8087-4BF0-A465-6FB1AE639B72}" type="datetimeFigureOut">
              <a:rPr lang="en-US" smtClean="0"/>
              <a:pPr/>
              <a:t>5/30/2012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529E5-06CA-4E60-806A-8086963DF3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C508A-8087-4BF0-A465-6FB1AE639B72}" type="datetimeFigureOut">
              <a:rPr lang="en-US" smtClean="0"/>
              <a:pPr/>
              <a:t>5/30/2012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529E5-06CA-4E60-806A-8086963DF3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C508A-8087-4BF0-A465-6FB1AE639B72}" type="datetimeFigureOut">
              <a:rPr lang="en-US" smtClean="0"/>
              <a:pPr/>
              <a:t>5/30/2012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529E5-06CA-4E60-806A-8086963DF3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C508A-8087-4BF0-A465-6FB1AE639B72}" type="datetimeFigureOut">
              <a:rPr lang="en-US" smtClean="0"/>
              <a:pPr/>
              <a:t>5/30/2012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33E529E5-06CA-4E60-806A-8086963DF3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ECC508A-8087-4BF0-A465-6FB1AE639B72}" type="datetimeFigureOut">
              <a:rPr lang="en-US" smtClean="0"/>
              <a:pPr/>
              <a:t>5/30/2012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3E529E5-06CA-4E60-806A-8086963DF3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Fire Drill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rgbClr val="FF0066"/>
                </a:solidFill>
              </a:rPr>
              <a:t>Goal: Move your products the fastest!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Transport your products from point A to point B as quickly as possible.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You may only use what is in your bag to move products –you cannot physically move the cups.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Discrepancies about leaks or spills will be decided by the monitors and the teacher.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Fire Drill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 minutes to discuss and formulate a plan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Write your plan down and give to the monitor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524000"/>
          </a:xfrm>
        </p:spPr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Which way was the quickest to transport the salt? The water?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Was it also the most reliable?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problems did you encounter?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would you do differently to be more efficient?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524000"/>
          </a:xfrm>
        </p:spPr>
        <p:txBody>
          <a:bodyPr/>
          <a:lstStyle/>
          <a:p>
            <a:r>
              <a:rPr lang="en-US" dirty="0" smtClean="0"/>
              <a:t>Points to take away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company must carefully plan how to transport its products.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company who gets their product to market first will have more chances for sales.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There are problems that happen in distribution…spills, tools breaking, arguments, weather, etc.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Some methods are better transportation and some are more cost effective.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Distribution – </a:t>
            </a:r>
            <a:br>
              <a:rPr lang="en-US" dirty="0" smtClean="0"/>
            </a:br>
            <a:r>
              <a:rPr lang="en-US" dirty="0" smtClean="0"/>
              <a:t>the ‘place’ decisions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21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is a product moved from the manufacturer to the customer?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could it depend on?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How have you received goods?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How did this get to 				you?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Cotton shirts don’t just happen. What steps go into producing a shirt and getting it to customers?  </a:t>
            </a:r>
            <a:endParaRPr lang="en-US" dirty="0"/>
          </a:p>
        </p:txBody>
      </p:sp>
      <p:pic>
        <p:nvPicPr>
          <p:cNvPr id="1026" name="Picture 2" descr="C:\Documents and Settings\adsyron\Local Settings\Temporary Internet Files\Content.IE5\CEU97BRH\MC90001359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09600"/>
            <a:ext cx="2036369" cy="15389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910DE80EBD48438C42089B175A87EB" ma:contentTypeVersion="0" ma:contentTypeDescription="Create a new document." ma:contentTypeScope="" ma:versionID="ca23926d2e301102db6ad7771533b8e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1F147A84-6C24-468A-82A8-BBECB5A4DED2}"/>
</file>

<file path=customXml/itemProps2.xml><?xml version="1.0" encoding="utf-8"?>
<ds:datastoreItem xmlns:ds="http://schemas.openxmlformats.org/officeDocument/2006/customXml" ds:itemID="{613F4939-BAF7-4D9A-B5A8-D8C0E92A1DA3}"/>
</file>

<file path=customXml/itemProps3.xml><?xml version="1.0" encoding="utf-8"?>
<ds:datastoreItem xmlns:ds="http://schemas.openxmlformats.org/officeDocument/2006/customXml" ds:itemID="{E8D56C22-0280-4B6E-B557-E88F01A940BC}"/>
</file>

<file path=docProps/app.xml><?xml version="1.0" encoding="utf-8"?>
<Properties xmlns="http://schemas.openxmlformats.org/officeDocument/2006/extended-properties" xmlns:vt="http://schemas.openxmlformats.org/officeDocument/2006/docPropsVTypes">
  <Template>Deluxe</Template>
  <TotalTime>179</TotalTime>
  <Words>224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Deluxe</vt:lpstr>
      <vt:lpstr>Distribution Fire Drill</vt:lpstr>
      <vt:lpstr>Distribution Fire Drill</vt:lpstr>
      <vt:lpstr>Discussion</vt:lpstr>
      <vt:lpstr>Points to take away</vt:lpstr>
      <vt:lpstr>Distribution –  the ‘place’ decisions</vt:lpstr>
      <vt:lpstr>How is a product moved from the manufacturer to the customer?</vt:lpstr>
      <vt:lpstr>   How did this get to     you?</vt:lpstr>
    </vt:vector>
  </TitlesOfParts>
  <Company>Francis Howell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Distribution –  the ‘place’ decisions</dc:title>
  <dc:creator>adsyron</dc:creator>
  <cp:lastModifiedBy>adsyron</cp:lastModifiedBy>
  <cp:revision>22</cp:revision>
  <dcterms:created xsi:type="dcterms:W3CDTF">2012-04-16T14:42:11Z</dcterms:created>
  <dcterms:modified xsi:type="dcterms:W3CDTF">2012-05-30T15:49:46Z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0x0101004D910DE80EBD48438C42089B175A87EB</vt:lpwstr>
  </property>
</Properties>
</file>