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0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C9D8C-0DBF-4536-AF07-5FF94FD9F88B}" type="datetimeFigureOut">
              <a:rPr lang="en-US" smtClean="0"/>
              <a:t>6/3/2010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93193-69C0-430D-A302-97D6DBD697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457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Coke</a:t>
            </a: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457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Coke</a:t>
            </a: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457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Coke</a:t>
            </a: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6477000"/>
            <a:ext cx="18288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Kraft Foods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6477000"/>
            <a:ext cx="18288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Kraft Foods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6553200"/>
            <a:ext cx="18288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Kraft Foods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04800" y="3581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Ford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90800" y="3581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Ford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00600" y="36576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Ford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533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Hardees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533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Hardees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0" y="533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Hardees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5720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Southwest Airlines</a:t>
            </a: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90800" y="45720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Southwest Airlines</a:t>
            </a: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0600" y="4648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Southwest Airlines</a:t>
            </a:r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1295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Nike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67000" y="13716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Nike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76800" y="1295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Nike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800" y="5867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Sprint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7000" y="58674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Sprint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600" y="59436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Sprint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3048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Gap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3048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Gap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3810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Gap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60960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Apple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4600" y="6172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Apple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24400" y="6172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Apple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30480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Nintendo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3124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Nintendo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24400" y="3124200"/>
            <a:ext cx="17526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r>
              <a:rPr lang="en-US" b="1" dirty="0" smtClean="0">
                <a:latin typeface="ArabBruD" pitchFamily="66" charset="0"/>
              </a:rPr>
              <a:t>Nintendo</a:t>
            </a:r>
          </a:p>
          <a:p>
            <a:pPr algn="ctr"/>
            <a:endParaRPr lang="en-US" b="1" dirty="0">
              <a:latin typeface="ArabBruD" pitchFamily="66" charset="0"/>
            </a:endParaRPr>
          </a:p>
          <a:p>
            <a:pPr algn="ctr"/>
            <a:endParaRPr lang="en-US" b="1" dirty="0" smtClean="0">
              <a:latin typeface="ArabBruD" pitchFamily="66" charset="0"/>
            </a:endParaRPr>
          </a:p>
          <a:p>
            <a:pPr algn="ctr"/>
            <a:endParaRPr lang="en-US" b="1" dirty="0">
              <a:latin typeface="ArabBruD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910DE80EBD48438C42089B175A87EB" ma:contentTypeVersion="0" ma:contentTypeDescription="Create a new document." ma:contentTypeScope="" ma:versionID="ca23926d2e301102db6ad7771533b8e6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96A05F92-6693-4797-9543-D21A476AD05D}"/>
</file>

<file path=customXml/itemProps2.xml><?xml version="1.0" encoding="utf-8"?>
<ds:datastoreItem xmlns:ds="http://schemas.openxmlformats.org/officeDocument/2006/customXml" ds:itemID="{80F1B067-2D53-4E35-8384-0A38A56AACA9}"/>
</file>

<file path=customXml/itemProps3.xml><?xml version="1.0" encoding="utf-8"?>
<ds:datastoreItem xmlns:ds="http://schemas.openxmlformats.org/officeDocument/2006/customXml" ds:itemID="{4EB05234-3513-448E-8279-0E612337E295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36</Words>
  <Application>Microsoft Office PowerPoint</Application>
  <PresentationFormat>On-screen Show (4:3)</PresentationFormat>
  <Paragraphs>147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LL</dc:creator>
  <cp:lastModifiedBy>LL</cp:lastModifiedBy>
  <cp:revision>3</cp:revision>
  <dcterms:created xsi:type="dcterms:W3CDTF">2010-06-03T15:32:11Z</dcterms:created>
  <dcterms:modified xsi:type="dcterms:W3CDTF">2010-06-03T15:47:59Z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0x0101004D910DE80EBD48438C42089B175A87EB</vt:lpwstr>
  </property>
</Properties>
</file>