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3" r:id="rId4"/>
    <p:sldId id="276" r:id="rId5"/>
    <p:sldId id="265" r:id="rId6"/>
    <p:sldId id="266" r:id="rId7"/>
    <p:sldId id="258" r:id="rId8"/>
    <p:sldId id="274" r:id="rId9"/>
    <p:sldId id="262" r:id="rId10"/>
    <p:sldId id="272" r:id="rId11"/>
    <p:sldId id="268" r:id="rId12"/>
    <p:sldId id="269" r:id="rId13"/>
    <p:sldId id="270" r:id="rId14"/>
    <p:sldId id="271" r:id="rId15"/>
    <p:sldId id="277" r:id="rId16"/>
    <p:sldId id="278" r:id="rId17"/>
    <p:sldId id="26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4FCB6-F6FE-45B5-9F9B-7185CEC8651C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1494B-216A-476A-8394-4CAC35471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1494B-216A-476A-8394-4CAC354716A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B6B5-762D-4B4D-B208-AE7C9402C27A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61AF-2986-4EDE-9630-E06D386A5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1875" b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21875" r="11250" b="7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5" t="25000" r="12500" b="6250"/>
          <a:stretch>
            <a:fillRect/>
          </a:stretch>
        </p:blipFill>
        <p:spPr bwMode="auto">
          <a:xfrm>
            <a:off x="3575050" y="685800"/>
            <a:ext cx="534035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52400" y="1676400"/>
            <a:ext cx="2743200" cy="4038600"/>
          </a:xfrm>
          <a:prstGeom prst="rect">
            <a:avLst/>
          </a:prstGeom>
          <a:solidFill>
            <a:srgbClr val="F6F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2362200" cy="762000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atin typeface="+mn-lt"/>
              </a:rPr>
              <a:t>Home Page</a:t>
            </a:r>
            <a:br>
              <a:rPr lang="en-US" i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High School version</a:t>
            </a:r>
            <a:endParaRPr lang="en-US" sz="1600" i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2743200" cy="4724400"/>
          </a:xfrm>
        </p:spPr>
        <p:txBody>
          <a:bodyPr>
            <a:normAutofit/>
          </a:bodyPr>
          <a:lstStyle/>
          <a:p>
            <a:pPr eaLnBrk="1" fontAlgn="auto" hangingPunct="1">
              <a:buFont typeface="Wingdings 2"/>
              <a:buNone/>
              <a:defRPr/>
            </a:pPr>
            <a:r>
              <a:rPr lang="en-US" b="1" dirty="0" smtClean="0"/>
              <a:t>Portfolio </a:t>
            </a:r>
            <a:r>
              <a:rPr lang="en-US" b="1" dirty="0" smtClean="0"/>
              <a:t>access 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en-US" b="1" dirty="0" smtClean="0"/>
              <a:t>Assessments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en-US" b="1" dirty="0" smtClean="0"/>
              <a:t>Occupations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en-US" b="1" dirty="0" smtClean="0"/>
              <a:t>Education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en-US" b="1" dirty="0" smtClean="0"/>
              <a:t>Resources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b="1" dirty="0" smtClean="0"/>
          </a:p>
          <a:p>
            <a:pPr eaLnBrk="1" fontAlgn="auto" hangingPunct="1"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8458200" y="1600200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676400" y="1676400"/>
            <a:ext cx="4572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676400" y="4800600"/>
            <a:ext cx="4572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1676400" y="2438400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3124200" y="3200400"/>
            <a:ext cx="3810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3124200" y="4495800"/>
            <a:ext cx="3810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8382000" y="2590800"/>
            <a:ext cx="3810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676400" y="3200400"/>
            <a:ext cx="4572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676400" y="3962400"/>
            <a:ext cx="4572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3124200" y="1981200"/>
            <a:ext cx="381000" cy="381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6875" t="21094" r="10000" b="28906"/>
          <a:stretch>
            <a:fillRect/>
          </a:stretch>
        </p:blipFill>
        <p:spPr bwMode="auto">
          <a:xfrm>
            <a:off x="0" y="5334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677" t="21543" r="12500" b="9697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5" t="20313" r="11875" b="132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25000" r="26250" b="12500"/>
          <a:stretch>
            <a:fillRect/>
          </a:stretch>
        </p:blipFill>
        <p:spPr bwMode="auto">
          <a:xfrm>
            <a:off x="0" y="-1"/>
            <a:ext cx="9144000" cy="683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18750"/>
          <a:stretch>
            <a:fillRect/>
          </a:stretch>
        </p:blipFill>
        <p:spPr bwMode="auto">
          <a:xfrm>
            <a:off x="0" y="0"/>
            <a:ext cx="912595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17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21875" r="11875" b="4688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16406" r="15000" b="4688"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6406" r="12188" b="5469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1875" r="12500" b="4688"/>
          <a:stretch>
            <a:fillRect/>
          </a:stretch>
        </p:blipFill>
        <p:spPr bwMode="auto">
          <a:xfrm>
            <a:off x="0" y="0"/>
            <a:ext cx="9144000" cy="698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Demonstration Site Log-In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25385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User Name = </a:t>
            </a:r>
            <a:r>
              <a:rPr lang="en-US" b="1" dirty="0" err="1" smtClean="0"/>
              <a:t>hssitedemo</a:t>
            </a:r>
            <a:endParaRPr lang="en-US" b="1" dirty="0" smtClean="0"/>
          </a:p>
          <a:p>
            <a:r>
              <a:rPr lang="en-US" dirty="0" smtClean="0"/>
              <a:t>Password = </a:t>
            </a:r>
            <a:r>
              <a:rPr lang="en-US" b="1" dirty="0" smtClean="0"/>
              <a:t>4hstraining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2057400"/>
            <a:ext cx="533400" cy="1524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1032396">
            <a:off x="228600" y="3124200"/>
            <a:ext cx="259080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Explore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             Learn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                         Apply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75" t="21887" r="12452" b="5717"/>
          <a:stretch>
            <a:fillRect/>
          </a:stretch>
        </p:blipFill>
        <p:spPr bwMode="auto">
          <a:xfrm>
            <a:off x="3124200" y="15240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25000" r="1250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34</Words>
  <Application>Microsoft Office PowerPoint</Application>
  <PresentationFormat>On-screen Show (4:3)</PresentationFormat>
  <Paragraphs>31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Demonstration Site Log-In</vt:lpstr>
      <vt:lpstr>Slide 9</vt:lpstr>
      <vt:lpstr>Slide 10</vt:lpstr>
      <vt:lpstr>Home Page High School version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DESE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tschlimp1</dc:creator>
  <cp:lastModifiedBy>tschlimp1</cp:lastModifiedBy>
  <cp:revision>21</cp:revision>
  <dcterms:created xsi:type="dcterms:W3CDTF">2010-08-26T15:04:55Z</dcterms:created>
  <dcterms:modified xsi:type="dcterms:W3CDTF">2011-11-02T14:53:55Z</dcterms:modified>
</cp:coreProperties>
</file>