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ppt" ContentType="application/vnd.ms-powerpoi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12"/>
  </p:notesMasterIdLst>
  <p:handoutMasterIdLst>
    <p:handoutMasterId r:id="rId13"/>
  </p:handoutMasterIdLst>
  <p:sldIdLst>
    <p:sldId id="274" r:id="rId2"/>
    <p:sldId id="260" r:id="rId3"/>
    <p:sldId id="261" r:id="rId4"/>
    <p:sldId id="263" r:id="rId5"/>
    <p:sldId id="264" r:id="rId6"/>
    <p:sldId id="265" r:id="rId7"/>
    <p:sldId id="266" r:id="rId8"/>
    <p:sldId id="267" r:id="rId9"/>
    <p:sldId id="268" r:id="rId10"/>
    <p:sldId id="271" r:id="rId11"/>
  </p:sldIdLst>
  <p:sldSz cx="9144000" cy="6858000" type="screen4x3"/>
  <p:notesSz cx="7077075" cy="93821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F3ACF1-659C-4BB3-AF14-4F4BEF466F41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3D22025E-BE27-42A3-A946-F0A078888E10}">
      <dgm:prSet phldrT="[Text]"/>
      <dgm:spPr/>
      <dgm:t>
        <a:bodyPr/>
        <a:lstStyle/>
        <a:p>
          <a:r>
            <a:rPr lang="en-US" dirty="0" smtClean="0"/>
            <a:t>Naturalization</a:t>
          </a:r>
          <a:endParaRPr lang="en-US" dirty="0"/>
        </a:p>
      </dgm:t>
    </dgm:pt>
    <dgm:pt modelId="{FE789FF0-9C5B-4DEE-BB6C-FB704D172CCC}" type="parTrans" cxnId="{BF445FB2-C234-4772-9AEF-FB839E940912}">
      <dgm:prSet/>
      <dgm:spPr/>
      <dgm:t>
        <a:bodyPr/>
        <a:lstStyle/>
        <a:p>
          <a:endParaRPr lang="en-US"/>
        </a:p>
      </dgm:t>
    </dgm:pt>
    <dgm:pt modelId="{68242654-1FA4-4A8B-8D9C-B83C1BAF4015}" type="sibTrans" cxnId="{BF445FB2-C234-4772-9AEF-FB839E940912}">
      <dgm:prSet/>
      <dgm:spPr/>
      <dgm:t>
        <a:bodyPr/>
        <a:lstStyle/>
        <a:p>
          <a:endParaRPr lang="en-US"/>
        </a:p>
      </dgm:t>
    </dgm:pt>
    <dgm:pt modelId="{FB05ECC1-4B45-4180-81E1-0C166088600C}">
      <dgm:prSet phldrT="[Text]"/>
      <dgm:spPr/>
      <dgm:t>
        <a:bodyPr/>
        <a:lstStyle/>
        <a:p>
          <a:r>
            <a:rPr lang="en-US" dirty="0" smtClean="0"/>
            <a:t>Articulation</a:t>
          </a:r>
          <a:endParaRPr lang="en-US" dirty="0"/>
        </a:p>
      </dgm:t>
    </dgm:pt>
    <dgm:pt modelId="{DFF3E03E-E1A0-4B75-884D-798A85BED58F}" type="parTrans" cxnId="{A001D0D1-9319-4ACE-9484-BC4BB2DAE4F5}">
      <dgm:prSet/>
      <dgm:spPr/>
      <dgm:t>
        <a:bodyPr/>
        <a:lstStyle/>
        <a:p>
          <a:endParaRPr lang="en-US"/>
        </a:p>
      </dgm:t>
    </dgm:pt>
    <dgm:pt modelId="{89A3B471-7169-431E-A4EF-FBF3E1D765C7}" type="sibTrans" cxnId="{A001D0D1-9319-4ACE-9484-BC4BB2DAE4F5}">
      <dgm:prSet/>
      <dgm:spPr/>
      <dgm:t>
        <a:bodyPr/>
        <a:lstStyle/>
        <a:p>
          <a:endParaRPr lang="en-US"/>
        </a:p>
      </dgm:t>
    </dgm:pt>
    <dgm:pt modelId="{225963E7-5845-402F-907F-DB25ABB49FFB}">
      <dgm:prSet phldrT="[Text]"/>
      <dgm:spPr/>
      <dgm:t>
        <a:bodyPr/>
        <a:lstStyle/>
        <a:p>
          <a:r>
            <a:rPr lang="en-US" dirty="0" smtClean="0"/>
            <a:t>Precision</a:t>
          </a:r>
          <a:endParaRPr lang="en-US" dirty="0"/>
        </a:p>
      </dgm:t>
    </dgm:pt>
    <dgm:pt modelId="{1583E3B8-87F9-4CC3-B336-904A1CFADDD2}" type="parTrans" cxnId="{CE86187B-0D87-4905-816D-8B20B561F13F}">
      <dgm:prSet/>
      <dgm:spPr/>
      <dgm:t>
        <a:bodyPr/>
        <a:lstStyle/>
        <a:p>
          <a:endParaRPr lang="en-US"/>
        </a:p>
      </dgm:t>
    </dgm:pt>
    <dgm:pt modelId="{C4E83D16-6696-486D-9C4D-8B10816BB3A0}" type="sibTrans" cxnId="{CE86187B-0D87-4905-816D-8B20B561F13F}">
      <dgm:prSet/>
      <dgm:spPr/>
      <dgm:t>
        <a:bodyPr/>
        <a:lstStyle/>
        <a:p>
          <a:endParaRPr lang="en-US"/>
        </a:p>
      </dgm:t>
    </dgm:pt>
    <dgm:pt modelId="{5FB5C269-5354-40AF-91E0-6D83DA1CFD05}">
      <dgm:prSet phldrT="[Text]"/>
      <dgm:spPr/>
      <dgm:t>
        <a:bodyPr/>
        <a:lstStyle/>
        <a:p>
          <a:r>
            <a:rPr lang="en-US" dirty="0" smtClean="0"/>
            <a:t>Manipulation</a:t>
          </a:r>
          <a:endParaRPr lang="en-US" dirty="0"/>
        </a:p>
      </dgm:t>
    </dgm:pt>
    <dgm:pt modelId="{4AE50505-F683-43FE-95C7-349662562FDC}" type="parTrans" cxnId="{4E922DB8-F53F-4FAF-89AE-06620B70DC36}">
      <dgm:prSet/>
      <dgm:spPr/>
      <dgm:t>
        <a:bodyPr/>
        <a:lstStyle/>
        <a:p>
          <a:endParaRPr lang="en-US"/>
        </a:p>
      </dgm:t>
    </dgm:pt>
    <dgm:pt modelId="{D9133010-B23F-4350-8C68-7DB4A5EF391C}" type="sibTrans" cxnId="{4E922DB8-F53F-4FAF-89AE-06620B70DC36}">
      <dgm:prSet/>
      <dgm:spPr/>
      <dgm:t>
        <a:bodyPr/>
        <a:lstStyle/>
        <a:p>
          <a:endParaRPr lang="en-US"/>
        </a:p>
      </dgm:t>
    </dgm:pt>
    <dgm:pt modelId="{171928CC-065B-4044-B5E1-3A770A1A4395}">
      <dgm:prSet phldrT="[Text]"/>
      <dgm:spPr/>
      <dgm:t>
        <a:bodyPr/>
        <a:lstStyle/>
        <a:p>
          <a:r>
            <a:rPr lang="en-US" dirty="0" smtClean="0"/>
            <a:t>Imitation</a:t>
          </a:r>
          <a:endParaRPr lang="en-US" dirty="0"/>
        </a:p>
      </dgm:t>
    </dgm:pt>
    <dgm:pt modelId="{257A3ED2-673D-4782-826F-E0B69862D86B}" type="parTrans" cxnId="{843E90E2-9104-49AD-B99E-603CE7273469}">
      <dgm:prSet/>
      <dgm:spPr/>
      <dgm:t>
        <a:bodyPr/>
        <a:lstStyle/>
        <a:p>
          <a:endParaRPr lang="en-US"/>
        </a:p>
      </dgm:t>
    </dgm:pt>
    <dgm:pt modelId="{48D39390-6257-46ED-A7FE-222635F802D0}" type="sibTrans" cxnId="{843E90E2-9104-49AD-B99E-603CE7273469}">
      <dgm:prSet/>
      <dgm:spPr/>
      <dgm:t>
        <a:bodyPr/>
        <a:lstStyle/>
        <a:p>
          <a:endParaRPr lang="en-US"/>
        </a:p>
      </dgm:t>
    </dgm:pt>
    <dgm:pt modelId="{A04AD50F-FF98-4BDF-BB51-AD5CCA5AA131}" type="pres">
      <dgm:prSet presAssocID="{8DF3ACF1-659C-4BB3-AF14-4F4BEF466F41}" presName="compositeShape" presStyleCnt="0">
        <dgm:presLayoutVars>
          <dgm:dir/>
          <dgm:resizeHandles/>
        </dgm:presLayoutVars>
      </dgm:prSet>
      <dgm:spPr/>
    </dgm:pt>
    <dgm:pt modelId="{0400FE43-B378-4614-A1B9-3E0463533A73}" type="pres">
      <dgm:prSet presAssocID="{8DF3ACF1-659C-4BB3-AF14-4F4BEF466F41}" presName="pyramid" presStyleLbl="node1" presStyleIdx="0" presStyleCnt="1"/>
      <dgm:spPr/>
    </dgm:pt>
    <dgm:pt modelId="{AA0A0221-D19F-4CAD-BDA4-84089BE648FD}" type="pres">
      <dgm:prSet presAssocID="{8DF3ACF1-659C-4BB3-AF14-4F4BEF466F41}" presName="theList" presStyleCnt="0"/>
      <dgm:spPr/>
    </dgm:pt>
    <dgm:pt modelId="{6CEF3EE7-F47B-4E77-97B4-EA3E4C55D720}" type="pres">
      <dgm:prSet presAssocID="{3D22025E-BE27-42A3-A946-F0A078888E10}" presName="aNode" presStyleLbl="fgAcc1" presStyleIdx="0" presStyleCnt="5" custLinFactY="8706" custLinFactNeighborX="1957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CEC937-5D15-4221-9229-23C39D373BA3}" type="pres">
      <dgm:prSet presAssocID="{3D22025E-BE27-42A3-A946-F0A078888E10}" presName="aSpace" presStyleCnt="0"/>
      <dgm:spPr/>
    </dgm:pt>
    <dgm:pt modelId="{70109F57-9BD3-457A-9CE3-0C9F0AE38798}" type="pres">
      <dgm:prSet presAssocID="{FB05ECC1-4B45-4180-81E1-0C166088600C}" presName="aNode" presStyleLbl="fgAcc1" presStyleIdx="1" presStyleCnt="5" custLinFactY="8706" custLinFactNeighborX="1957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7E1345-2BFB-43E3-864B-32F32543849B}" type="pres">
      <dgm:prSet presAssocID="{FB05ECC1-4B45-4180-81E1-0C166088600C}" presName="aSpace" presStyleCnt="0"/>
      <dgm:spPr/>
    </dgm:pt>
    <dgm:pt modelId="{917D770F-A88B-4C55-90C1-892B4D2A5B24}" type="pres">
      <dgm:prSet presAssocID="{225963E7-5845-402F-907F-DB25ABB49FFB}" presName="aNode" presStyleLbl="fgAcc1" presStyleIdx="2" presStyleCnt="5" custLinFactY="8706" custLinFactNeighborX="1957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C1BAB8-6C76-4DF0-8AAB-722E0B0D83CD}" type="pres">
      <dgm:prSet presAssocID="{225963E7-5845-402F-907F-DB25ABB49FFB}" presName="aSpace" presStyleCnt="0"/>
      <dgm:spPr/>
    </dgm:pt>
    <dgm:pt modelId="{2A98AC29-7F3F-4180-B8E6-76F24AADB10D}" type="pres">
      <dgm:prSet presAssocID="{5FB5C269-5354-40AF-91E0-6D83DA1CFD05}" presName="aNode" presStyleLbl="fgAcc1" presStyleIdx="3" presStyleCnt="5" custLinFactY="8706" custLinFactNeighborX="1957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B2615B-C171-478B-BDAE-2D229C2C5B8E}" type="pres">
      <dgm:prSet presAssocID="{5FB5C269-5354-40AF-91E0-6D83DA1CFD05}" presName="aSpace" presStyleCnt="0"/>
      <dgm:spPr/>
    </dgm:pt>
    <dgm:pt modelId="{DDF2A4BE-9D28-41BB-9FD0-232FDE63E6F6}" type="pres">
      <dgm:prSet presAssocID="{171928CC-065B-4044-B5E1-3A770A1A4395}" presName="aNode" presStyleLbl="fgAcc1" presStyleIdx="4" presStyleCnt="5" custLinFactY="8706" custLinFactNeighborX="1957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EEF504-323A-4261-85D6-042C58DAD70B}" type="pres">
      <dgm:prSet presAssocID="{171928CC-065B-4044-B5E1-3A770A1A4395}" presName="aSpace" presStyleCnt="0"/>
      <dgm:spPr/>
    </dgm:pt>
  </dgm:ptLst>
  <dgm:cxnLst>
    <dgm:cxn modelId="{4E626DA5-1484-4203-BC41-ABFDA425FB70}" type="presOf" srcId="{225963E7-5845-402F-907F-DB25ABB49FFB}" destId="{917D770F-A88B-4C55-90C1-892B4D2A5B24}" srcOrd="0" destOrd="0" presId="urn:microsoft.com/office/officeart/2005/8/layout/pyramid2"/>
    <dgm:cxn modelId="{813A6C31-4A12-4174-B18D-3BA23D7E6016}" type="presOf" srcId="{171928CC-065B-4044-B5E1-3A770A1A4395}" destId="{DDF2A4BE-9D28-41BB-9FD0-232FDE63E6F6}" srcOrd="0" destOrd="0" presId="urn:microsoft.com/office/officeart/2005/8/layout/pyramid2"/>
    <dgm:cxn modelId="{9A474A49-84F8-4983-B2FC-A8815CAA7AC2}" type="presOf" srcId="{8DF3ACF1-659C-4BB3-AF14-4F4BEF466F41}" destId="{A04AD50F-FF98-4BDF-BB51-AD5CCA5AA131}" srcOrd="0" destOrd="0" presId="urn:microsoft.com/office/officeart/2005/8/layout/pyramid2"/>
    <dgm:cxn modelId="{11815B48-9EC1-45FE-8FA1-33082050CB6B}" type="presOf" srcId="{FB05ECC1-4B45-4180-81E1-0C166088600C}" destId="{70109F57-9BD3-457A-9CE3-0C9F0AE38798}" srcOrd="0" destOrd="0" presId="urn:microsoft.com/office/officeart/2005/8/layout/pyramid2"/>
    <dgm:cxn modelId="{A001D0D1-9319-4ACE-9484-BC4BB2DAE4F5}" srcId="{8DF3ACF1-659C-4BB3-AF14-4F4BEF466F41}" destId="{FB05ECC1-4B45-4180-81E1-0C166088600C}" srcOrd="1" destOrd="0" parTransId="{DFF3E03E-E1A0-4B75-884D-798A85BED58F}" sibTransId="{89A3B471-7169-431E-A4EF-FBF3E1D765C7}"/>
    <dgm:cxn modelId="{4E922DB8-F53F-4FAF-89AE-06620B70DC36}" srcId="{8DF3ACF1-659C-4BB3-AF14-4F4BEF466F41}" destId="{5FB5C269-5354-40AF-91E0-6D83DA1CFD05}" srcOrd="3" destOrd="0" parTransId="{4AE50505-F683-43FE-95C7-349662562FDC}" sibTransId="{D9133010-B23F-4350-8C68-7DB4A5EF391C}"/>
    <dgm:cxn modelId="{08B76D22-A852-489C-A599-1697B91619A3}" type="presOf" srcId="{3D22025E-BE27-42A3-A946-F0A078888E10}" destId="{6CEF3EE7-F47B-4E77-97B4-EA3E4C55D720}" srcOrd="0" destOrd="0" presId="urn:microsoft.com/office/officeart/2005/8/layout/pyramid2"/>
    <dgm:cxn modelId="{535B4765-889D-4B13-A5D2-188782AB82DF}" type="presOf" srcId="{5FB5C269-5354-40AF-91E0-6D83DA1CFD05}" destId="{2A98AC29-7F3F-4180-B8E6-76F24AADB10D}" srcOrd="0" destOrd="0" presId="urn:microsoft.com/office/officeart/2005/8/layout/pyramid2"/>
    <dgm:cxn modelId="{CE86187B-0D87-4905-816D-8B20B561F13F}" srcId="{8DF3ACF1-659C-4BB3-AF14-4F4BEF466F41}" destId="{225963E7-5845-402F-907F-DB25ABB49FFB}" srcOrd="2" destOrd="0" parTransId="{1583E3B8-87F9-4CC3-B336-904A1CFADDD2}" sibTransId="{C4E83D16-6696-486D-9C4D-8B10816BB3A0}"/>
    <dgm:cxn modelId="{843E90E2-9104-49AD-B99E-603CE7273469}" srcId="{8DF3ACF1-659C-4BB3-AF14-4F4BEF466F41}" destId="{171928CC-065B-4044-B5E1-3A770A1A4395}" srcOrd="4" destOrd="0" parTransId="{257A3ED2-673D-4782-826F-E0B69862D86B}" sibTransId="{48D39390-6257-46ED-A7FE-222635F802D0}"/>
    <dgm:cxn modelId="{BF445FB2-C234-4772-9AEF-FB839E940912}" srcId="{8DF3ACF1-659C-4BB3-AF14-4F4BEF466F41}" destId="{3D22025E-BE27-42A3-A946-F0A078888E10}" srcOrd="0" destOrd="0" parTransId="{FE789FF0-9C5B-4DEE-BB6C-FB704D172CCC}" sibTransId="{68242654-1FA4-4A8B-8D9C-B83C1BAF4015}"/>
    <dgm:cxn modelId="{A85AA769-D11E-48DE-8AAE-E516B692808B}" type="presParOf" srcId="{A04AD50F-FF98-4BDF-BB51-AD5CCA5AA131}" destId="{0400FE43-B378-4614-A1B9-3E0463533A73}" srcOrd="0" destOrd="0" presId="urn:microsoft.com/office/officeart/2005/8/layout/pyramid2"/>
    <dgm:cxn modelId="{5FCE4EB4-B6AA-4067-BE9A-932FE1A4A80C}" type="presParOf" srcId="{A04AD50F-FF98-4BDF-BB51-AD5CCA5AA131}" destId="{AA0A0221-D19F-4CAD-BDA4-84089BE648FD}" srcOrd="1" destOrd="0" presId="urn:microsoft.com/office/officeart/2005/8/layout/pyramid2"/>
    <dgm:cxn modelId="{AE207E20-54EF-4AD1-8057-8EA864D27074}" type="presParOf" srcId="{AA0A0221-D19F-4CAD-BDA4-84089BE648FD}" destId="{6CEF3EE7-F47B-4E77-97B4-EA3E4C55D720}" srcOrd="0" destOrd="0" presId="urn:microsoft.com/office/officeart/2005/8/layout/pyramid2"/>
    <dgm:cxn modelId="{7D8477BC-FE10-463D-9C8C-3955858D71BB}" type="presParOf" srcId="{AA0A0221-D19F-4CAD-BDA4-84089BE648FD}" destId="{4ECEC937-5D15-4221-9229-23C39D373BA3}" srcOrd="1" destOrd="0" presId="urn:microsoft.com/office/officeart/2005/8/layout/pyramid2"/>
    <dgm:cxn modelId="{146D272F-F695-42CF-8FF1-5DB38DF28AEA}" type="presParOf" srcId="{AA0A0221-D19F-4CAD-BDA4-84089BE648FD}" destId="{70109F57-9BD3-457A-9CE3-0C9F0AE38798}" srcOrd="2" destOrd="0" presId="urn:microsoft.com/office/officeart/2005/8/layout/pyramid2"/>
    <dgm:cxn modelId="{31C58671-8224-49C6-9F66-A46BBBE7301D}" type="presParOf" srcId="{AA0A0221-D19F-4CAD-BDA4-84089BE648FD}" destId="{727E1345-2BFB-43E3-864B-32F32543849B}" srcOrd="3" destOrd="0" presId="urn:microsoft.com/office/officeart/2005/8/layout/pyramid2"/>
    <dgm:cxn modelId="{077E56D3-C94E-4011-A968-A1B57A8F73DA}" type="presParOf" srcId="{AA0A0221-D19F-4CAD-BDA4-84089BE648FD}" destId="{917D770F-A88B-4C55-90C1-892B4D2A5B24}" srcOrd="4" destOrd="0" presId="urn:microsoft.com/office/officeart/2005/8/layout/pyramid2"/>
    <dgm:cxn modelId="{B5A52883-2BC2-4007-9C5E-547988FD03D7}" type="presParOf" srcId="{AA0A0221-D19F-4CAD-BDA4-84089BE648FD}" destId="{00C1BAB8-6C76-4DF0-8AAB-722E0B0D83CD}" srcOrd="5" destOrd="0" presId="urn:microsoft.com/office/officeart/2005/8/layout/pyramid2"/>
    <dgm:cxn modelId="{CFCF5447-51D2-4ED9-B35F-A23A053B54B2}" type="presParOf" srcId="{AA0A0221-D19F-4CAD-BDA4-84089BE648FD}" destId="{2A98AC29-7F3F-4180-B8E6-76F24AADB10D}" srcOrd="6" destOrd="0" presId="urn:microsoft.com/office/officeart/2005/8/layout/pyramid2"/>
    <dgm:cxn modelId="{720C0A1C-6B2E-4FAF-ADB6-82A1AB56B3E0}" type="presParOf" srcId="{AA0A0221-D19F-4CAD-BDA4-84089BE648FD}" destId="{21B2615B-C171-478B-BDAE-2D229C2C5B8E}" srcOrd="7" destOrd="0" presId="urn:microsoft.com/office/officeart/2005/8/layout/pyramid2"/>
    <dgm:cxn modelId="{62FC219D-01E4-4E7E-8B9E-0E2308DB1E6C}" type="presParOf" srcId="{AA0A0221-D19F-4CAD-BDA4-84089BE648FD}" destId="{DDF2A4BE-9D28-41BB-9FD0-232FDE63E6F6}" srcOrd="8" destOrd="0" presId="urn:microsoft.com/office/officeart/2005/8/layout/pyramid2"/>
    <dgm:cxn modelId="{B5A92C11-7DC6-4292-A363-767E54D8157D}" type="presParOf" srcId="{AA0A0221-D19F-4CAD-BDA4-84089BE648FD}" destId="{AEEEF504-323A-4261-85D6-042C58DAD70B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DF3ACF1-659C-4BB3-AF14-4F4BEF466F41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3D22025E-BE27-42A3-A946-F0A078888E10}">
      <dgm:prSet phldrT="[Text]"/>
      <dgm:spPr/>
      <dgm:t>
        <a:bodyPr/>
        <a:lstStyle/>
        <a:p>
          <a:r>
            <a:rPr lang="en-US" dirty="0" smtClean="0"/>
            <a:t>Internalizing</a:t>
          </a:r>
          <a:endParaRPr lang="en-US" dirty="0"/>
        </a:p>
      </dgm:t>
    </dgm:pt>
    <dgm:pt modelId="{FE789FF0-9C5B-4DEE-BB6C-FB704D172CCC}" type="parTrans" cxnId="{BF445FB2-C234-4772-9AEF-FB839E940912}">
      <dgm:prSet/>
      <dgm:spPr/>
      <dgm:t>
        <a:bodyPr/>
        <a:lstStyle/>
        <a:p>
          <a:endParaRPr lang="en-US"/>
        </a:p>
      </dgm:t>
    </dgm:pt>
    <dgm:pt modelId="{68242654-1FA4-4A8B-8D9C-B83C1BAF4015}" type="sibTrans" cxnId="{BF445FB2-C234-4772-9AEF-FB839E940912}">
      <dgm:prSet/>
      <dgm:spPr/>
      <dgm:t>
        <a:bodyPr/>
        <a:lstStyle/>
        <a:p>
          <a:endParaRPr lang="en-US"/>
        </a:p>
      </dgm:t>
    </dgm:pt>
    <dgm:pt modelId="{FB05ECC1-4B45-4180-81E1-0C166088600C}">
      <dgm:prSet phldrT="[Text]"/>
      <dgm:spPr/>
      <dgm:t>
        <a:bodyPr/>
        <a:lstStyle/>
        <a:p>
          <a:r>
            <a:rPr lang="en-US" dirty="0" smtClean="0"/>
            <a:t>Organizing</a:t>
          </a:r>
          <a:endParaRPr lang="en-US" dirty="0"/>
        </a:p>
      </dgm:t>
    </dgm:pt>
    <dgm:pt modelId="{DFF3E03E-E1A0-4B75-884D-798A85BED58F}" type="parTrans" cxnId="{A001D0D1-9319-4ACE-9484-BC4BB2DAE4F5}">
      <dgm:prSet/>
      <dgm:spPr/>
      <dgm:t>
        <a:bodyPr/>
        <a:lstStyle/>
        <a:p>
          <a:endParaRPr lang="en-US"/>
        </a:p>
      </dgm:t>
    </dgm:pt>
    <dgm:pt modelId="{89A3B471-7169-431E-A4EF-FBF3E1D765C7}" type="sibTrans" cxnId="{A001D0D1-9319-4ACE-9484-BC4BB2DAE4F5}">
      <dgm:prSet/>
      <dgm:spPr/>
      <dgm:t>
        <a:bodyPr/>
        <a:lstStyle/>
        <a:p>
          <a:endParaRPr lang="en-US"/>
        </a:p>
      </dgm:t>
    </dgm:pt>
    <dgm:pt modelId="{225963E7-5845-402F-907F-DB25ABB49FFB}">
      <dgm:prSet phldrT="[Text]"/>
      <dgm:spPr/>
      <dgm:t>
        <a:bodyPr/>
        <a:lstStyle/>
        <a:p>
          <a:r>
            <a:rPr lang="en-US" dirty="0" smtClean="0"/>
            <a:t>Valuing</a:t>
          </a:r>
          <a:endParaRPr lang="en-US" dirty="0"/>
        </a:p>
      </dgm:t>
    </dgm:pt>
    <dgm:pt modelId="{1583E3B8-87F9-4CC3-B336-904A1CFADDD2}" type="parTrans" cxnId="{CE86187B-0D87-4905-816D-8B20B561F13F}">
      <dgm:prSet/>
      <dgm:spPr/>
      <dgm:t>
        <a:bodyPr/>
        <a:lstStyle/>
        <a:p>
          <a:endParaRPr lang="en-US"/>
        </a:p>
      </dgm:t>
    </dgm:pt>
    <dgm:pt modelId="{C4E83D16-6696-486D-9C4D-8B10816BB3A0}" type="sibTrans" cxnId="{CE86187B-0D87-4905-816D-8B20B561F13F}">
      <dgm:prSet/>
      <dgm:spPr/>
      <dgm:t>
        <a:bodyPr/>
        <a:lstStyle/>
        <a:p>
          <a:endParaRPr lang="en-US"/>
        </a:p>
      </dgm:t>
    </dgm:pt>
    <dgm:pt modelId="{5FB5C269-5354-40AF-91E0-6D83DA1CFD05}">
      <dgm:prSet phldrT="[Text]"/>
      <dgm:spPr/>
      <dgm:t>
        <a:bodyPr/>
        <a:lstStyle/>
        <a:p>
          <a:r>
            <a:rPr lang="en-US" dirty="0" smtClean="0"/>
            <a:t>Responding</a:t>
          </a:r>
          <a:endParaRPr lang="en-US" dirty="0"/>
        </a:p>
      </dgm:t>
    </dgm:pt>
    <dgm:pt modelId="{4AE50505-F683-43FE-95C7-349662562FDC}" type="parTrans" cxnId="{4E922DB8-F53F-4FAF-89AE-06620B70DC36}">
      <dgm:prSet/>
      <dgm:spPr/>
      <dgm:t>
        <a:bodyPr/>
        <a:lstStyle/>
        <a:p>
          <a:endParaRPr lang="en-US"/>
        </a:p>
      </dgm:t>
    </dgm:pt>
    <dgm:pt modelId="{D9133010-B23F-4350-8C68-7DB4A5EF391C}" type="sibTrans" cxnId="{4E922DB8-F53F-4FAF-89AE-06620B70DC36}">
      <dgm:prSet/>
      <dgm:spPr/>
      <dgm:t>
        <a:bodyPr/>
        <a:lstStyle/>
        <a:p>
          <a:endParaRPr lang="en-US"/>
        </a:p>
      </dgm:t>
    </dgm:pt>
    <dgm:pt modelId="{171928CC-065B-4044-B5E1-3A770A1A4395}">
      <dgm:prSet phldrT="[Text]"/>
      <dgm:spPr/>
      <dgm:t>
        <a:bodyPr/>
        <a:lstStyle/>
        <a:p>
          <a:r>
            <a:rPr lang="en-US" dirty="0" smtClean="0"/>
            <a:t>Receiving</a:t>
          </a:r>
          <a:endParaRPr lang="en-US" dirty="0"/>
        </a:p>
      </dgm:t>
    </dgm:pt>
    <dgm:pt modelId="{257A3ED2-673D-4782-826F-E0B69862D86B}" type="parTrans" cxnId="{843E90E2-9104-49AD-B99E-603CE7273469}">
      <dgm:prSet/>
      <dgm:spPr/>
      <dgm:t>
        <a:bodyPr/>
        <a:lstStyle/>
        <a:p>
          <a:endParaRPr lang="en-US"/>
        </a:p>
      </dgm:t>
    </dgm:pt>
    <dgm:pt modelId="{48D39390-6257-46ED-A7FE-222635F802D0}" type="sibTrans" cxnId="{843E90E2-9104-49AD-B99E-603CE7273469}">
      <dgm:prSet/>
      <dgm:spPr/>
      <dgm:t>
        <a:bodyPr/>
        <a:lstStyle/>
        <a:p>
          <a:endParaRPr lang="en-US"/>
        </a:p>
      </dgm:t>
    </dgm:pt>
    <dgm:pt modelId="{A04AD50F-FF98-4BDF-BB51-AD5CCA5AA131}" type="pres">
      <dgm:prSet presAssocID="{8DF3ACF1-659C-4BB3-AF14-4F4BEF466F41}" presName="compositeShape" presStyleCnt="0">
        <dgm:presLayoutVars>
          <dgm:dir/>
          <dgm:resizeHandles/>
        </dgm:presLayoutVars>
      </dgm:prSet>
      <dgm:spPr/>
    </dgm:pt>
    <dgm:pt modelId="{0400FE43-B378-4614-A1B9-3E0463533A73}" type="pres">
      <dgm:prSet presAssocID="{8DF3ACF1-659C-4BB3-AF14-4F4BEF466F41}" presName="pyramid" presStyleLbl="node1" presStyleIdx="0" presStyleCnt="1"/>
      <dgm:spPr/>
    </dgm:pt>
    <dgm:pt modelId="{AA0A0221-D19F-4CAD-BDA4-84089BE648FD}" type="pres">
      <dgm:prSet presAssocID="{8DF3ACF1-659C-4BB3-AF14-4F4BEF466F41}" presName="theList" presStyleCnt="0"/>
      <dgm:spPr/>
    </dgm:pt>
    <dgm:pt modelId="{6CEF3EE7-F47B-4E77-97B4-EA3E4C55D720}" type="pres">
      <dgm:prSet presAssocID="{3D22025E-BE27-42A3-A946-F0A078888E10}" presName="aNode" presStyleLbl="fgAcc1" presStyleIdx="0" presStyleCnt="5" custLinFactY="8706" custLinFactNeighborX="1957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CEC937-5D15-4221-9229-23C39D373BA3}" type="pres">
      <dgm:prSet presAssocID="{3D22025E-BE27-42A3-A946-F0A078888E10}" presName="aSpace" presStyleCnt="0"/>
      <dgm:spPr/>
    </dgm:pt>
    <dgm:pt modelId="{70109F57-9BD3-457A-9CE3-0C9F0AE38798}" type="pres">
      <dgm:prSet presAssocID="{FB05ECC1-4B45-4180-81E1-0C166088600C}" presName="aNode" presStyleLbl="fgAcc1" presStyleIdx="1" presStyleCnt="5" custLinFactY="8706" custLinFactNeighborX="1957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7E1345-2BFB-43E3-864B-32F32543849B}" type="pres">
      <dgm:prSet presAssocID="{FB05ECC1-4B45-4180-81E1-0C166088600C}" presName="aSpace" presStyleCnt="0"/>
      <dgm:spPr/>
    </dgm:pt>
    <dgm:pt modelId="{917D770F-A88B-4C55-90C1-892B4D2A5B24}" type="pres">
      <dgm:prSet presAssocID="{225963E7-5845-402F-907F-DB25ABB49FFB}" presName="aNode" presStyleLbl="fgAcc1" presStyleIdx="2" presStyleCnt="5" custLinFactY="8706" custLinFactNeighborX="1957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C1BAB8-6C76-4DF0-8AAB-722E0B0D83CD}" type="pres">
      <dgm:prSet presAssocID="{225963E7-5845-402F-907F-DB25ABB49FFB}" presName="aSpace" presStyleCnt="0"/>
      <dgm:spPr/>
    </dgm:pt>
    <dgm:pt modelId="{2A98AC29-7F3F-4180-B8E6-76F24AADB10D}" type="pres">
      <dgm:prSet presAssocID="{5FB5C269-5354-40AF-91E0-6D83DA1CFD05}" presName="aNode" presStyleLbl="fgAcc1" presStyleIdx="3" presStyleCnt="5" custLinFactY="8706" custLinFactNeighborX="1957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1B2615B-C171-478B-BDAE-2D229C2C5B8E}" type="pres">
      <dgm:prSet presAssocID="{5FB5C269-5354-40AF-91E0-6D83DA1CFD05}" presName="aSpace" presStyleCnt="0"/>
      <dgm:spPr/>
    </dgm:pt>
    <dgm:pt modelId="{DDF2A4BE-9D28-41BB-9FD0-232FDE63E6F6}" type="pres">
      <dgm:prSet presAssocID="{171928CC-065B-4044-B5E1-3A770A1A4395}" presName="aNode" presStyleLbl="fgAcc1" presStyleIdx="4" presStyleCnt="5" custLinFactY="8706" custLinFactNeighborX="1957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EEF504-323A-4261-85D6-042C58DAD70B}" type="pres">
      <dgm:prSet presAssocID="{171928CC-065B-4044-B5E1-3A770A1A4395}" presName="aSpace" presStyleCnt="0"/>
      <dgm:spPr/>
    </dgm:pt>
  </dgm:ptLst>
  <dgm:cxnLst>
    <dgm:cxn modelId="{77078801-D2C8-49B4-9BE1-24F3A6BACBE2}" type="presOf" srcId="{FB05ECC1-4B45-4180-81E1-0C166088600C}" destId="{70109F57-9BD3-457A-9CE3-0C9F0AE38798}" srcOrd="0" destOrd="0" presId="urn:microsoft.com/office/officeart/2005/8/layout/pyramid2"/>
    <dgm:cxn modelId="{A001D0D1-9319-4ACE-9484-BC4BB2DAE4F5}" srcId="{8DF3ACF1-659C-4BB3-AF14-4F4BEF466F41}" destId="{FB05ECC1-4B45-4180-81E1-0C166088600C}" srcOrd="1" destOrd="0" parTransId="{DFF3E03E-E1A0-4B75-884D-798A85BED58F}" sibTransId="{89A3B471-7169-431E-A4EF-FBF3E1D765C7}"/>
    <dgm:cxn modelId="{85CC6256-29A1-4F62-86E2-74B1497A3BCA}" type="presOf" srcId="{5FB5C269-5354-40AF-91E0-6D83DA1CFD05}" destId="{2A98AC29-7F3F-4180-B8E6-76F24AADB10D}" srcOrd="0" destOrd="0" presId="urn:microsoft.com/office/officeart/2005/8/layout/pyramid2"/>
    <dgm:cxn modelId="{3E2B05D5-FEA5-4974-84C9-029EF5064F28}" type="presOf" srcId="{3D22025E-BE27-42A3-A946-F0A078888E10}" destId="{6CEF3EE7-F47B-4E77-97B4-EA3E4C55D720}" srcOrd="0" destOrd="0" presId="urn:microsoft.com/office/officeart/2005/8/layout/pyramid2"/>
    <dgm:cxn modelId="{4E922DB8-F53F-4FAF-89AE-06620B70DC36}" srcId="{8DF3ACF1-659C-4BB3-AF14-4F4BEF466F41}" destId="{5FB5C269-5354-40AF-91E0-6D83DA1CFD05}" srcOrd="3" destOrd="0" parTransId="{4AE50505-F683-43FE-95C7-349662562FDC}" sibTransId="{D9133010-B23F-4350-8C68-7DB4A5EF391C}"/>
    <dgm:cxn modelId="{FA657FE8-2174-4312-88DD-17950092B37E}" type="presOf" srcId="{8DF3ACF1-659C-4BB3-AF14-4F4BEF466F41}" destId="{A04AD50F-FF98-4BDF-BB51-AD5CCA5AA131}" srcOrd="0" destOrd="0" presId="urn:microsoft.com/office/officeart/2005/8/layout/pyramid2"/>
    <dgm:cxn modelId="{CE86187B-0D87-4905-816D-8B20B561F13F}" srcId="{8DF3ACF1-659C-4BB3-AF14-4F4BEF466F41}" destId="{225963E7-5845-402F-907F-DB25ABB49FFB}" srcOrd="2" destOrd="0" parTransId="{1583E3B8-87F9-4CC3-B336-904A1CFADDD2}" sibTransId="{C4E83D16-6696-486D-9C4D-8B10816BB3A0}"/>
    <dgm:cxn modelId="{7ADDFF14-EF45-4646-8967-C5BF7240E67F}" type="presOf" srcId="{225963E7-5845-402F-907F-DB25ABB49FFB}" destId="{917D770F-A88B-4C55-90C1-892B4D2A5B24}" srcOrd="0" destOrd="0" presId="urn:microsoft.com/office/officeart/2005/8/layout/pyramid2"/>
    <dgm:cxn modelId="{843E90E2-9104-49AD-B99E-603CE7273469}" srcId="{8DF3ACF1-659C-4BB3-AF14-4F4BEF466F41}" destId="{171928CC-065B-4044-B5E1-3A770A1A4395}" srcOrd="4" destOrd="0" parTransId="{257A3ED2-673D-4782-826F-E0B69862D86B}" sibTransId="{48D39390-6257-46ED-A7FE-222635F802D0}"/>
    <dgm:cxn modelId="{4C29F67F-2E5A-4DF2-8900-A70F9BAA0507}" type="presOf" srcId="{171928CC-065B-4044-B5E1-3A770A1A4395}" destId="{DDF2A4BE-9D28-41BB-9FD0-232FDE63E6F6}" srcOrd="0" destOrd="0" presId="urn:microsoft.com/office/officeart/2005/8/layout/pyramid2"/>
    <dgm:cxn modelId="{BF445FB2-C234-4772-9AEF-FB839E940912}" srcId="{8DF3ACF1-659C-4BB3-AF14-4F4BEF466F41}" destId="{3D22025E-BE27-42A3-A946-F0A078888E10}" srcOrd="0" destOrd="0" parTransId="{FE789FF0-9C5B-4DEE-BB6C-FB704D172CCC}" sibTransId="{68242654-1FA4-4A8B-8D9C-B83C1BAF4015}"/>
    <dgm:cxn modelId="{F067ABEF-5695-42BF-83A1-4F05035139B3}" type="presParOf" srcId="{A04AD50F-FF98-4BDF-BB51-AD5CCA5AA131}" destId="{0400FE43-B378-4614-A1B9-3E0463533A73}" srcOrd="0" destOrd="0" presId="urn:microsoft.com/office/officeart/2005/8/layout/pyramid2"/>
    <dgm:cxn modelId="{590BE74D-A501-4C92-9B9F-1824BCD349FB}" type="presParOf" srcId="{A04AD50F-FF98-4BDF-BB51-AD5CCA5AA131}" destId="{AA0A0221-D19F-4CAD-BDA4-84089BE648FD}" srcOrd="1" destOrd="0" presId="urn:microsoft.com/office/officeart/2005/8/layout/pyramid2"/>
    <dgm:cxn modelId="{11A2B952-8F55-4FC5-B185-886D2D2BF775}" type="presParOf" srcId="{AA0A0221-D19F-4CAD-BDA4-84089BE648FD}" destId="{6CEF3EE7-F47B-4E77-97B4-EA3E4C55D720}" srcOrd="0" destOrd="0" presId="urn:microsoft.com/office/officeart/2005/8/layout/pyramid2"/>
    <dgm:cxn modelId="{4797645E-6424-4243-9E99-28D14C47CB4C}" type="presParOf" srcId="{AA0A0221-D19F-4CAD-BDA4-84089BE648FD}" destId="{4ECEC937-5D15-4221-9229-23C39D373BA3}" srcOrd="1" destOrd="0" presId="urn:microsoft.com/office/officeart/2005/8/layout/pyramid2"/>
    <dgm:cxn modelId="{331D4D5E-DD1E-41AD-9F3C-A77534165432}" type="presParOf" srcId="{AA0A0221-D19F-4CAD-BDA4-84089BE648FD}" destId="{70109F57-9BD3-457A-9CE3-0C9F0AE38798}" srcOrd="2" destOrd="0" presId="urn:microsoft.com/office/officeart/2005/8/layout/pyramid2"/>
    <dgm:cxn modelId="{70437CFD-E5AF-4F4B-9E30-A0FEFF1D4219}" type="presParOf" srcId="{AA0A0221-D19F-4CAD-BDA4-84089BE648FD}" destId="{727E1345-2BFB-43E3-864B-32F32543849B}" srcOrd="3" destOrd="0" presId="urn:microsoft.com/office/officeart/2005/8/layout/pyramid2"/>
    <dgm:cxn modelId="{788C6F2F-EFF9-474F-8726-35CA48353C68}" type="presParOf" srcId="{AA0A0221-D19F-4CAD-BDA4-84089BE648FD}" destId="{917D770F-A88B-4C55-90C1-892B4D2A5B24}" srcOrd="4" destOrd="0" presId="urn:microsoft.com/office/officeart/2005/8/layout/pyramid2"/>
    <dgm:cxn modelId="{881B43B5-15A8-43D5-9C25-F76841D82E09}" type="presParOf" srcId="{AA0A0221-D19F-4CAD-BDA4-84089BE648FD}" destId="{00C1BAB8-6C76-4DF0-8AAB-722E0B0D83CD}" srcOrd="5" destOrd="0" presId="urn:microsoft.com/office/officeart/2005/8/layout/pyramid2"/>
    <dgm:cxn modelId="{42195E30-2524-4D7A-8926-EDDB8EFD9F13}" type="presParOf" srcId="{AA0A0221-D19F-4CAD-BDA4-84089BE648FD}" destId="{2A98AC29-7F3F-4180-B8E6-76F24AADB10D}" srcOrd="6" destOrd="0" presId="urn:microsoft.com/office/officeart/2005/8/layout/pyramid2"/>
    <dgm:cxn modelId="{736E96C7-4274-4444-B3A6-749E32E6692D}" type="presParOf" srcId="{AA0A0221-D19F-4CAD-BDA4-84089BE648FD}" destId="{21B2615B-C171-478B-BDAE-2D229C2C5B8E}" srcOrd="7" destOrd="0" presId="urn:microsoft.com/office/officeart/2005/8/layout/pyramid2"/>
    <dgm:cxn modelId="{5B0A552E-145C-4E84-98AF-A1F1FC6B41EF}" type="presParOf" srcId="{AA0A0221-D19F-4CAD-BDA4-84089BE648FD}" destId="{DDF2A4BE-9D28-41BB-9FD0-232FDE63E6F6}" srcOrd="8" destOrd="0" presId="urn:microsoft.com/office/officeart/2005/8/layout/pyramid2"/>
    <dgm:cxn modelId="{BDDC92F2-7F3F-4671-9663-7CC66169BD7E}" type="presParOf" srcId="{AA0A0221-D19F-4CAD-BDA4-84089BE648FD}" destId="{AEEEF504-323A-4261-85D6-042C58DAD70B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400FE43-B378-4614-A1B9-3E0463533A73}">
      <dsp:nvSpPr>
        <dsp:cNvPr id="0" name=""/>
        <dsp:cNvSpPr/>
      </dsp:nvSpPr>
      <dsp:spPr>
        <a:xfrm>
          <a:off x="1503045" y="0"/>
          <a:ext cx="4343400" cy="43434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EF3EE7-F47B-4E77-97B4-EA3E4C55D720}">
      <dsp:nvSpPr>
        <dsp:cNvPr id="0" name=""/>
        <dsp:cNvSpPr/>
      </dsp:nvSpPr>
      <dsp:spPr>
        <a:xfrm>
          <a:off x="3729995" y="565727"/>
          <a:ext cx="2823210" cy="61757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Naturalization</a:t>
          </a:r>
          <a:endParaRPr lang="en-US" sz="2700" kern="1200" dirty="0"/>
        </a:p>
      </dsp:txBody>
      <dsp:txXfrm>
        <a:off x="3729995" y="565727"/>
        <a:ext cx="2823210" cy="617577"/>
      </dsp:txXfrm>
    </dsp:sp>
    <dsp:sp modelId="{70109F57-9BD3-457A-9CE3-0C9F0AE38798}">
      <dsp:nvSpPr>
        <dsp:cNvPr id="0" name=""/>
        <dsp:cNvSpPr/>
      </dsp:nvSpPr>
      <dsp:spPr>
        <a:xfrm>
          <a:off x="3729995" y="1260501"/>
          <a:ext cx="2823210" cy="61757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Articulation</a:t>
          </a:r>
          <a:endParaRPr lang="en-US" sz="2700" kern="1200" dirty="0"/>
        </a:p>
      </dsp:txBody>
      <dsp:txXfrm>
        <a:off x="3729995" y="1260501"/>
        <a:ext cx="2823210" cy="617577"/>
      </dsp:txXfrm>
    </dsp:sp>
    <dsp:sp modelId="{917D770F-A88B-4C55-90C1-892B4D2A5B24}">
      <dsp:nvSpPr>
        <dsp:cNvPr id="0" name=""/>
        <dsp:cNvSpPr/>
      </dsp:nvSpPr>
      <dsp:spPr>
        <a:xfrm>
          <a:off x="3729995" y="1955276"/>
          <a:ext cx="2823210" cy="61757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Precision</a:t>
          </a:r>
          <a:endParaRPr lang="en-US" sz="2700" kern="1200" dirty="0"/>
        </a:p>
      </dsp:txBody>
      <dsp:txXfrm>
        <a:off x="3729995" y="1955276"/>
        <a:ext cx="2823210" cy="617577"/>
      </dsp:txXfrm>
    </dsp:sp>
    <dsp:sp modelId="{2A98AC29-7F3F-4180-B8E6-76F24AADB10D}">
      <dsp:nvSpPr>
        <dsp:cNvPr id="0" name=""/>
        <dsp:cNvSpPr/>
      </dsp:nvSpPr>
      <dsp:spPr>
        <a:xfrm>
          <a:off x="3729995" y="2650050"/>
          <a:ext cx="2823210" cy="61757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Manipulation</a:t>
          </a:r>
          <a:endParaRPr lang="en-US" sz="2700" kern="1200" dirty="0"/>
        </a:p>
      </dsp:txBody>
      <dsp:txXfrm>
        <a:off x="3729995" y="2650050"/>
        <a:ext cx="2823210" cy="617577"/>
      </dsp:txXfrm>
    </dsp:sp>
    <dsp:sp modelId="{DDF2A4BE-9D28-41BB-9FD0-232FDE63E6F6}">
      <dsp:nvSpPr>
        <dsp:cNvPr id="0" name=""/>
        <dsp:cNvSpPr/>
      </dsp:nvSpPr>
      <dsp:spPr>
        <a:xfrm>
          <a:off x="3729995" y="3344824"/>
          <a:ext cx="2823210" cy="61757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Imitation</a:t>
          </a:r>
          <a:endParaRPr lang="en-US" sz="2700" kern="1200" dirty="0"/>
        </a:p>
      </dsp:txBody>
      <dsp:txXfrm>
        <a:off x="3729995" y="3344824"/>
        <a:ext cx="2823210" cy="61757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400FE43-B378-4614-A1B9-3E0463533A73}">
      <dsp:nvSpPr>
        <dsp:cNvPr id="0" name=""/>
        <dsp:cNvSpPr/>
      </dsp:nvSpPr>
      <dsp:spPr>
        <a:xfrm>
          <a:off x="1503045" y="0"/>
          <a:ext cx="4343400" cy="43434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EF3EE7-F47B-4E77-97B4-EA3E4C55D720}">
      <dsp:nvSpPr>
        <dsp:cNvPr id="0" name=""/>
        <dsp:cNvSpPr/>
      </dsp:nvSpPr>
      <dsp:spPr>
        <a:xfrm>
          <a:off x="3729995" y="565727"/>
          <a:ext cx="2823210" cy="61757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Internalizing</a:t>
          </a:r>
          <a:endParaRPr lang="en-US" sz="2700" kern="1200" dirty="0"/>
        </a:p>
      </dsp:txBody>
      <dsp:txXfrm>
        <a:off x="3729995" y="565727"/>
        <a:ext cx="2823210" cy="617577"/>
      </dsp:txXfrm>
    </dsp:sp>
    <dsp:sp modelId="{70109F57-9BD3-457A-9CE3-0C9F0AE38798}">
      <dsp:nvSpPr>
        <dsp:cNvPr id="0" name=""/>
        <dsp:cNvSpPr/>
      </dsp:nvSpPr>
      <dsp:spPr>
        <a:xfrm>
          <a:off x="3729995" y="1260501"/>
          <a:ext cx="2823210" cy="61757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Organizing</a:t>
          </a:r>
          <a:endParaRPr lang="en-US" sz="2700" kern="1200" dirty="0"/>
        </a:p>
      </dsp:txBody>
      <dsp:txXfrm>
        <a:off x="3729995" y="1260501"/>
        <a:ext cx="2823210" cy="617577"/>
      </dsp:txXfrm>
    </dsp:sp>
    <dsp:sp modelId="{917D770F-A88B-4C55-90C1-892B4D2A5B24}">
      <dsp:nvSpPr>
        <dsp:cNvPr id="0" name=""/>
        <dsp:cNvSpPr/>
      </dsp:nvSpPr>
      <dsp:spPr>
        <a:xfrm>
          <a:off x="3729995" y="1955276"/>
          <a:ext cx="2823210" cy="61757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Valuing</a:t>
          </a:r>
          <a:endParaRPr lang="en-US" sz="2700" kern="1200" dirty="0"/>
        </a:p>
      </dsp:txBody>
      <dsp:txXfrm>
        <a:off x="3729995" y="1955276"/>
        <a:ext cx="2823210" cy="617577"/>
      </dsp:txXfrm>
    </dsp:sp>
    <dsp:sp modelId="{2A98AC29-7F3F-4180-B8E6-76F24AADB10D}">
      <dsp:nvSpPr>
        <dsp:cNvPr id="0" name=""/>
        <dsp:cNvSpPr/>
      </dsp:nvSpPr>
      <dsp:spPr>
        <a:xfrm>
          <a:off x="3729995" y="2650050"/>
          <a:ext cx="2823210" cy="61757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Responding</a:t>
          </a:r>
          <a:endParaRPr lang="en-US" sz="2700" kern="1200" dirty="0"/>
        </a:p>
      </dsp:txBody>
      <dsp:txXfrm>
        <a:off x="3729995" y="2650050"/>
        <a:ext cx="2823210" cy="617577"/>
      </dsp:txXfrm>
    </dsp:sp>
    <dsp:sp modelId="{DDF2A4BE-9D28-41BB-9FD0-232FDE63E6F6}">
      <dsp:nvSpPr>
        <dsp:cNvPr id="0" name=""/>
        <dsp:cNvSpPr/>
      </dsp:nvSpPr>
      <dsp:spPr>
        <a:xfrm>
          <a:off x="3729995" y="3344824"/>
          <a:ext cx="2823210" cy="61757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Receiving</a:t>
          </a:r>
          <a:endParaRPr lang="en-US" sz="2700" kern="1200" dirty="0"/>
        </a:p>
      </dsp:txBody>
      <dsp:txXfrm>
        <a:off x="3729995" y="3344824"/>
        <a:ext cx="2823210" cy="6175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69106"/>
          </a:xfrm>
          <a:prstGeom prst="rect">
            <a:avLst/>
          </a:prstGeom>
        </p:spPr>
        <p:txBody>
          <a:bodyPr vert="horz" lIns="94038" tIns="47019" rIns="94038" bIns="470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706" y="0"/>
            <a:ext cx="3066733" cy="469106"/>
          </a:xfrm>
          <a:prstGeom prst="rect">
            <a:avLst/>
          </a:prstGeom>
        </p:spPr>
        <p:txBody>
          <a:bodyPr vert="horz" lIns="94038" tIns="47019" rIns="94038" bIns="47019" rtlCol="0"/>
          <a:lstStyle>
            <a:lvl1pPr algn="r">
              <a:defRPr sz="1200"/>
            </a:lvl1pPr>
          </a:lstStyle>
          <a:p>
            <a:fld id="{57B34026-641B-45D2-B820-7A74AD9319B9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911391"/>
            <a:ext cx="3066733" cy="469106"/>
          </a:xfrm>
          <a:prstGeom prst="rect">
            <a:avLst/>
          </a:prstGeom>
        </p:spPr>
        <p:txBody>
          <a:bodyPr vert="horz" lIns="94038" tIns="47019" rIns="94038" bIns="470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706" y="8911391"/>
            <a:ext cx="3066733" cy="469106"/>
          </a:xfrm>
          <a:prstGeom prst="rect">
            <a:avLst/>
          </a:prstGeom>
        </p:spPr>
        <p:txBody>
          <a:bodyPr vert="horz" lIns="94038" tIns="47019" rIns="94038" bIns="47019" rtlCol="0" anchor="b"/>
          <a:lstStyle>
            <a:lvl1pPr algn="r">
              <a:defRPr sz="1200"/>
            </a:lvl1pPr>
          </a:lstStyle>
          <a:p>
            <a:fld id="{11D6523A-482A-45C4-9740-AF4239D63C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571269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66733" cy="469106"/>
          </a:xfrm>
          <a:prstGeom prst="rect">
            <a:avLst/>
          </a:prstGeom>
        </p:spPr>
        <p:txBody>
          <a:bodyPr vert="horz" lIns="94038" tIns="47019" rIns="94038" bIns="4701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6" y="0"/>
            <a:ext cx="3066733" cy="469106"/>
          </a:xfrm>
          <a:prstGeom prst="rect">
            <a:avLst/>
          </a:prstGeom>
        </p:spPr>
        <p:txBody>
          <a:bodyPr vert="horz" lIns="94038" tIns="47019" rIns="94038" bIns="47019" rtlCol="0"/>
          <a:lstStyle>
            <a:lvl1pPr algn="r">
              <a:defRPr sz="1200"/>
            </a:lvl1pPr>
          </a:lstStyle>
          <a:p>
            <a:fld id="{91E2815F-A601-48BE-AC24-240BDCAE64E9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3800" y="703263"/>
            <a:ext cx="4689475" cy="3517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38" tIns="47019" rIns="94038" bIns="4701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456510"/>
            <a:ext cx="5661660" cy="4221956"/>
          </a:xfrm>
          <a:prstGeom prst="rect">
            <a:avLst/>
          </a:prstGeom>
        </p:spPr>
        <p:txBody>
          <a:bodyPr vert="horz" lIns="94038" tIns="47019" rIns="94038" bIns="4701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911391"/>
            <a:ext cx="3066733" cy="469106"/>
          </a:xfrm>
          <a:prstGeom prst="rect">
            <a:avLst/>
          </a:prstGeom>
        </p:spPr>
        <p:txBody>
          <a:bodyPr vert="horz" lIns="94038" tIns="47019" rIns="94038" bIns="4701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6" y="8911391"/>
            <a:ext cx="3066733" cy="469106"/>
          </a:xfrm>
          <a:prstGeom prst="rect">
            <a:avLst/>
          </a:prstGeom>
        </p:spPr>
        <p:txBody>
          <a:bodyPr vert="horz" lIns="94038" tIns="47019" rIns="94038" bIns="47019" rtlCol="0" anchor="b"/>
          <a:lstStyle>
            <a:lvl1pPr algn="r">
              <a:defRPr sz="1200"/>
            </a:lvl1pPr>
          </a:lstStyle>
          <a:p>
            <a:fld id="{B5BA55BD-4090-42B6-942E-9327CB41B3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2250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FF331-919E-44B2-A345-D313A99278C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Rockwood – does whatever</a:t>
            </a:r>
            <a:r>
              <a:rPr lang="en-US" baseline="0" dirty="0" smtClean="0"/>
              <a:t> it takes to “empower students to take command of their future.”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FF331-919E-44B2-A345-D313A99278C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FF331-919E-44B2-A345-D313A99278C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FF331-919E-44B2-A345-D313A99278C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FF331-919E-44B2-A345-D313A99278C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FF331-919E-44B2-A345-D313A99278C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FF331-919E-44B2-A345-D313A99278C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FF331-919E-44B2-A345-D313A99278C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0033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rgbClr val="94664B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rgbClr val="3D983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fld id="{77213CC6-B4E5-477E-839A-276156560A09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10" name="Slide Number Placeholder 28"/>
          <p:cNvSpPr>
            <a:spLocks noGrp="1"/>
          </p:cNvSpPr>
          <p:nvPr>
            <p:ph type="sldNum" sz="quarter" idx="11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fld id="{E23AE6E4-F93E-4D3A-9121-1D85D0703E4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213CC6-B4E5-477E-839A-276156560A09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3F9D1-4BDA-4318-8669-6111EB37112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rgbClr val="00337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rgbClr val="3D9833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fld id="{77213CC6-B4E5-477E-839A-276156560A09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011863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51B3E-BD92-440B-8615-A89DC93CB8B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213CC6-B4E5-477E-839A-276156560A09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0" y="1143000"/>
            <a:ext cx="533400" cy="244475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0544076-CCA9-489F-8690-1157E66D758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rgbClr val="3D983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rgbClr val="00337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8B9B7-2FE6-4193-9EDF-6AB2F65CCF49}" type="datetimeFigureOut">
              <a:rPr lang="en-US" smtClean="0"/>
              <a:pPr>
                <a:defRPr/>
              </a:pPr>
              <a:t>11/3/2011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366D4E8-B052-48E0-93C4-FCC1FDB7719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pic>
        <p:nvPicPr>
          <p:cNvPr id="10" name="Picture 9" descr="NCI Logo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876800" y="1752600"/>
            <a:ext cx="3639312" cy="2910840"/>
          </a:xfrm>
          <a:prstGeom prst="rect">
            <a:avLst/>
          </a:prstGeom>
        </p:spPr>
      </p:pic>
      <p:pic>
        <p:nvPicPr>
          <p:cNvPr id="11" name="Picture 10" descr="NTI Logo 2.jp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81000" y="1219200"/>
            <a:ext cx="3657600" cy="36576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7213CC6-B4E5-477E-839A-276156560A09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0" y="1279525"/>
            <a:ext cx="533400" cy="24447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DDFC3F9-06F4-4B5D-A9E6-766C6EE8E64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rgbClr val="C13828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rgbClr val="B59B0C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7213CC6-B4E5-477E-839A-276156560A09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4CCF84C-789F-4732-A43F-89413C853EA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 descr="torch-color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5181600"/>
            <a:ext cx="365125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213CC6-B4E5-477E-839A-276156560A09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F0EEFF4-0F0D-4AFA-9155-1E2ACBD4FF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DESE new 20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213CC6-B4E5-477E-839A-276156560A09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16380401-A321-4ECF-9B46-41A356DC46D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solidFill>
            <a:srgbClr val="C13828"/>
          </a:solidFill>
          <a:ln w="50800" cap="sq" cmpd="dbl" algn="ctr">
            <a:solidFill>
              <a:srgbClr val="C13828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7213CC6-B4E5-477E-839A-276156560A09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A6530A-1D29-43FD-BAA0-F35E38F3F73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rgbClr val="3D983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rgbClr val="00337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noFill/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fld id="{77213CC6-B4E5-477E-839A-276156560A09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53B63DA7-6EBB-4C59-ABA9-64EBE0052F6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fld id="{77213CC6-B4E5-477E-839A-276156560A09}" type="datetimeFigureOut">
              <a:rPr lang="en-US" smtClean="0"/>
              <a:pPr/>
              <a:t>11/3/2011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rgbClr val="3D983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rgbClr val="00337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066800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16380401-A321-4ECF-9B46-41A356DC46D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eaLnBrk="1" fontAlgn="base" hangingPunct="1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fontAlgn="base" hangingPunct="1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fontAlgn="base" hangingPunct="1">
        <a:spcBef>
          <a:spcPts val="400"/>
        </a:spcBef>
        <a:spcAft>
          <a:spcPct val="0"/>
        </a:spcAft>
        <a:buClr>
          <a:srgbClr val="00337F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fontAlgn="base" hangingPunct="1">
        <a:spcBef>
          <a:spcPts val="400"/>
        </a:spcBef>
        <a:spcAft>
          <a:spcPct val="0"/>
        </a:spcAft>
        <a:buClr>
          <a:srgbClr val="B59B0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PowerPoint_97-2003_Presentation1.ppt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presentationml/2006/ole">
            <p:oleObj spid="_x0000_s2050" name="Presentation" r:id="rId3" imgW="3512737" imgH="2634880" progId="PowerPoint.Show.8">
              <p:embed/>
            </p:oleObj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6705600" cy="10207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Why is This Important to Me?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 theory of student learning breaks down learning into three understandable components</a:t>
            </a:r>
          </a:p>
          <a:p>
            <a:pPr lvl="1"/>
            <a:r>
              <a:rPr lang="en-US" dirty="0" smtClean="0"/>
              <a:t>Develop learning goals and targets</a:t>
            </a:r>
          </a:p>
          <a:p>
            <a:pPr lvl="1"/>
            <a:r>
              <a:rPr lang="en-US" dirty="0" smtClean="0"/>
              <a:t>Plan curriculum</a:t>
            </a:r>
          </a:p>
          <a:p>
            <a:pPr lvl="1"/>
            <a:r>
              <a:rPr lang="en-US" dirty="0" smtClean="0"/>
              <a:t>Assess student achievement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Do Students Need?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828800"/>
            <a:ext cx="8153400" cy="38100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Each student needs to be like all others and at the same time, different from all others.</a:t>
            </a:r>
          </a:p>
          <a:p>
            <a:r>
              <a:rPr lang="en-US" sz="2800" dirty="0" smtClean="0"/>
              <a:t>Students need unconditional acceptance </a:t>
            </a:r>
            <a:br>
              <a:rPr lang="en-US" sz="2800" dirty="0" smtClean="0"/>
            </a:br>
            <a:r>
              <a:rPr lang="en-US" sz="2800" dirty="0" smtClean="0"/>
              <a:t>as human beings.</a:t>
            </a:r>
          </a:p>
          <a:p>
            <a:r>
              <a:rPr lang="en-US" sz="2800" dirty="0" smtClean="0"/>
              <a:t>Students need to believe they can become something better than they are.</a:t>
            </a:r>
          </a:p>
          <a:p>
            <a:r>
              <a:rPr lang="en-US" sz="2800" dirty="0" smtClean="0"/>
              <a:t>Students need help in living up to their dreams.</a:t>
            </a:r>
          </a:p>
          <a:p>
            <a:r>
              <a:rPr lang="en-US" sz="2800" dirty="0" smtClean="0"/>
              <a:t>Students have to make their own sense of things.</a:t>
            </a:r>
          </a:p>
          <a:p>
            <a:pPr algn="r">
              <a:spcBef>
                <a:spcPts val="1200"/>
              </a:spcBef>
              <a:buFont typeface="Arial" charset="0"/>
              <a:buNone/>
            </a:pPr>
            <a:r>
              <a:rPr lang="en-US" sz="2800" dirty="0" smtClean="0"/>
              <a:t>(Tomlinson, 1999)</a:t>
            </a:r>
          </a:p>
          <a:p>
            <a:endParaRPr lang="en-US" sz="2800" dirty="0" smtClean="0"/>
          </a:p>
        </p:txBody>
      </p:sp>
    </p:spTree>
    <p:extLst>
      <p:ext uri="{BB962C8B-B14F-4D97-AF65-F5344CB8AC3E}">
        <p14:creationId xmlns="" xmlns:p14="http://schemas.microsoft.com/office/powerpoint/2010/main" val="179124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Do Students Need?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828800"/>
            <a:ext cx="8382000" cy="3810000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Students need teachers to collaborate with them in order to more effectively and coherently make sense of things.</a:t>
            </a:r>
          </a:p>
          <a:p>
            <a:r>
              <a:rPr lang="en-US" sz="2800" dirty="0" smtClean="0"/>
              <a:t>Students need power over their lives and learning.</a:t>
            </a:r>
          </a:p>
          <a:p>
            <a:r>
              <a:rPr lang="en-US" sz="2800" dirty="0" smtClean="0"/>
              <a:t>Students need help to develop that power and use it wisely.</a:t>
            </a:r>
          </a:p>
          <a:p>
            <a:r>
              <a:rPr lang="en-US" sz="2800" dirty="0" smtClean="0"/>
              <a:t>Students need to be secure in a larger world.</a:t>
            </a:r>
          </a:p>
          <a:p>
            <a:pPr algn="r">
              <a:spcBef>
                <a:spcPts val="3000"/>
              </a:spcBef>
              <a:buFont typeface="Arial" charset="0"/>
              <a:buNone/>
            </a:pPr>
            <a:r>
              <a:rPr lang="en-US" sz="2800" dirty="0" smtClean="0"/>
              <a:t>(Tomlinson, 1999)</a:t>
            </a:r>
          </a:p>
        </p:txBody>
      </p:sp>
    </p:spTree>
    <p:extLst>
      <p:ext uri="{BB962C8B-B14F-4D97-AF65-F5344CB8AC3E}">
        <p14:creationId xmlns="" xmlns:p14="http://schemas.microsoft.com/office/powerpoint/2010/main" val="134302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3"/>
          <p:cNvSpPr>
            <a:spLocks noGrp="1"/>
          </p:cNvSpPr>
          <p:nvPr>
            <p:ph type="title"/>
          </p:nvPr>
        </p:nvSpPr>
        <p:spPr>
          <a:xfrm>
            <a:off x="685800" y="381000"/>
            <a:ext cx="7543800" cy="79216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Connecting with Today’s Students</a:t>
            </a:r>
          </a:p>
        </p:txBody>
      </p:sp>
      <p:sp>
        <p:nvSpPr>
          <p:cNvPr id="22531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US" dirty="0" smtClean="0"/>
              <a:t>Learners should acquire:</a:t>
            </a:r>
          </a:p>
          <a:p>
            <a:pPr>
              <a:buFont typeface="Arial" charset="0"/>
              <a:buNone/>
            </a:pPr>
            <a:endParaRPr lang="en-US" sz="600" dirty="0" smtClean="0"/>
          </a:p>
          <a:p>
            <a:r>
              <a:rPr lang="en-US" b="1" dirty="0" smtClean="0"/>
              <a:t>Skills </a:t>
            </a:r>
            <a:r>
              <a:rPr lang="en-US" dirty="0" smtClean="0"/>
              <a:t>(Psychomotor Learning Domain)</a:t>
            </a:r>
            <a:br>
              <a:rPr lang="en-US" dirty="0" smtClean="0"/>
            </a:br>
            <a:r>
              <a:rPr lang="en-US" dirty="0" smtClean="0"/>
              <a:t>Learning manual or physical skills.</a:t>
            </a:r>
          </a:p>
          <a:p>
            <a:r>
              <a:rPr lang="en-US" b="1" dirty="0" smtClean="0"/>
              <a:t>Knowledge</a:t>
            </a:r>
            <a:r>
              <a:rPr lang="en-US" dirty="0" smtClean="0"/>
              <a:t> (Cognitive Learning Domain) </a:t>
            </a:r>
            <a:br>
              <a:rPr lang="en-US" dirty="0" smtClean="0"/>
            </a:br>
            <a:r>
              <a:rPr lang="en-US" dirty="0" smtClean="0"/>
              <a:t>Acquiring mental skills.</a:t>
            </a:r>
          </a:p>
          <a:p>
            <a:r>
              <a:rPr lang="en-US" b="1" dirty="0" smtClean="0"/>
              <a:t>Attitudes</a:t>
            </a:r>
            <a:r>
              <a:rPr lang="en-US" dirty="0" smtClean="0"/>
              <a:t> (Affective Learning Domain)  Growing in feelings or emotional areas.</a:t>
            </a:r>
          </a:p>
        </p:txBody>
      </p:sp>
    </p:spTree>
    <p:extLst>
      <p:ext uri="{BB962C8B-B14F-4D97-AF65-F5344CB8AC3E}">
        <p14:creationId xmlns="" xmlns:p14="http://schemas.microsoft.com/office/powerpoint/2010/main" val="387311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1752600" y="350838"/>
            <a:ext cx="56388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Psychomotor </a:t>
            </a:r>
            <a:br>
              <a:rPr lang="en-US" dirty="0" smtClean="0"/>
            </a:br>
            <a:r>
              <a:rPr lang="en-US" dirty="0" smtClean="0"/>
              <a:t>Learning Domain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Includes physical movement, coordination, and the use of motor skills. </a:t>
            </a:r>
          </a:p>
          <a:p>
            <a:r>
              <a:rPr lang="en-US" dirty="0" smtClean="0"/>
              <a:t>Requires practice to develop.</a:t>
            </a:r>
          </a:p>
          <a:p>
            <a:r>
              <a:rPr lang="en-US" dirty="0" smtClean="0"/>
              <a:t>Measured in terms of speed, precision, distance, procedures, or techniques in execution.</a:t>
            </a:r>
          </a:p>
          <a:p>
            <a:r>
              <a:rPr lang="en-US" dirty="0" smtClean="0"/>
              <a:t>Generally emphasized in career education.</a:t>
            </a:r>
          </a:p>
        </p:txBody>
      </p:sp>
    </p:spTree>
    <p:extLst>
      <p:ext uri="{BB962C8B-B14F-4D97-AF65-F5344CB8AC3E}">
        <p14:creationId xmlns="" xmlns:p14="http://schemas.microsoft.com/office/powerpoint/2010/main" val="408385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1752600" y="350838"/>
            <a:ext cx="5638800" cy="792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Psychomotor</a:t>
            </a:r>
            <a:br>
              <a:rPr lang="en-US" dirty="0" smtClean="0"/>
            </a:br>
            <a:r>
              <a:rPr lang="en-US" dirty="0" smtClean="0"/>
              <a:t>Learning Domain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533400" y="1600201"/>
          <a:ext cx="80010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372661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Cognitive Learning Domain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mtClean="0"/>
              <a:t>Includes development of intellectual skills.</a:t>
            </a:r>
          </a:p>
          <a:p>
            <a:r>
              <a:rPr lang="en-US" smtClean="0"/>
              <a:t>Requires recall or recognition of facts, procedures, and concepts.</a:t>
            </a:r>
          </a:p>
          <a:p>
            <a:r>
              <a:rPr lang="en-US" smtClean="0"/>
              <a:t>Outlines a movement from simple to complex behaviors (Bloom’s Taxonomy).</a:t>
            </a:r>
          </a:p>
          <a:p>
            <a:r>
              <a:rPr lang="en-US" smtClean="0"/>
              <a:t>Academic education and learning goals are based on cognitive learning.</a:t>
            </a:r>
          </a:p>
          <a:p>
            <a:endParaRPr lang="en-US" smtClean="0"/>
          </a:p>
        </p:txBody>
      </p:sp>
    </p:spTree>
    <p:extLst>
      <p:ext uri="{BB962C8B-B14F-4D97-AF65-F5344CB8AC3E}">
        <p14:creationId xmlns="" xmlns:p14="http://schemas.microsoft.com/office/powerpoint/2010/main" val="372158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Affective Learning Domain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Includes the manner in which we deal with things emotionally.</a:t>
            </a:r>
          </a:p>
          <a:p>
            <a:r>
              <a:rPr lang="en-US" dirty="0" smtClean="0"/>
              <a:t>Includes feelings, values, appreciation, </a:t>
            </a:r>
            <a:r>
              <a:rPr lang="en-US" b="1" dirty="0" smtClean="0"/>
              <a:t>motivations</a:t>
            </a:r>
            <a:r>
              <a:rPr lang="en-US" dirty="0" smtClean="0"/>
              <a:t>, attitudes, and enthusiasms.</a:t>
            </a:r>
          </a:p>
          <a:p>
            <a:r>
              <a:rPr lang="en-US" dirty="0" smtClean="0"/>
              <a:t>Typically receives less attention.</a:t>
            </a:r>
          </a:p>
          <a:p>
            <a:r>
              <a:rPr lang="en-US" dirty="0" smtClean="0"/>
              <a:t>Considered “soft skills” in education and business.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14592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Affective Learning Domain</a:t>
            </a:r>
          </a:p>
        </p:txBody>
      </p:sp>
      <p:graphicFrame>
        <p:nvGraphicFramePr>
          <p:cNvPr id="4" name="Content Placeholder 5"/>
          <p:cNvGraphicFramePr>
            <a:graphicFrameLocks/>
          </p:cNvGraphicFramePr>
          <p:nvPr/>
        </p:nvGraphicFramePr>
        <p:xfrm>
          <a:off x="533400" y="1600201"/>
          <a:ext cx="80010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="" xmlns:p14="http://schemas.microsoft.com/office/powerpoint/2010/main" val="90965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SE PPT template_111010">
  <a:themeElements>
    <a:clrScheme name="DESE">
      <a:dk1>
        <a:sysClr val="windowText" lastClr="000000"/>
      </a:dk1>
      <a:lt1>
        <a:sysClr val="window" lastClr="FFFFFF"/>
      </a:lt1>
      <a:dk2>
        <a:srgbClr val="00829B"/>
      </a:dk2>
      <a:lt2>
        <a:srgbClr val="EEECE1"/>
      </a:lt2>
      <a:accent1>
        <a:srgbClr val="3D9833"/>
      </a:accent1>
      <a:accent2>
        <a:srgbClr val="843F0F"/>
      </a:accent2>
      <a:accent3>
        <a:srgbClr val="00337F"/>
      </a:accent3>
      <a:accent4>
        <a:srgbClr val="B59B0C"/>
      </a:accent4>
      <a:accent5>
        <a:srgbClr val="C13828"/>
      </a:accent5>
      <a:accent6>
        <a:srgbClr val="939905"/>
      </a:accent6>
      <a:hlink>
        <a:srgbClr val="4C280F"/>
      </a:hlink>
      <a:folHlink>
        <a:srgbClr val="BF7F3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SE">
    <a:dk1>
      <a:sysClr val="windowText" lastClr="000000"/>
    </a:dk1>
    <a:lt1>
      <a:sysClr val="window" lastClr="FFFFFF"/>
    </a:lt1>
    <a:dk2>
      <a:srgbClr val="00829B"/>
    </a:dk2>
    <a:lt2>
      <a:srgbClr val="EEECE1"/>
    </a:lt2>
    <a:accent1>
      <a:srgbClr val="3D9833"/>
    </a:accent1>
    <a:accent2>
      <a:srgbClr val="843F0F"/>
    </a:accent2>
    <a:accent3>
      <a:srgbClr val="00337F"/>
    </a:accent3>
    <a:accent4>
      <a:srgbClr val="B59B0C"/>
    </a:accent4>
    <a:accent5>
      <a:srgbClr val="C13828"/>
    </a:accent5>
    <a:accent6>
      <a:srgbClr val="939905"/>
    </a:accent6>
    <a:hlink>
      <a:srgbClr val="4C280F"/>
    </a:hlink>
    <a:folHlink>
      <a:srgbClr val="BF7F3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DESE Template  10.11.10</Template>
  <TotalTime>131</TotalTime>
  <Words>299</Words>
  <Application>Microsoft Office PowerPoint</Application>
  <PresentationFormat>On-screen Show (4:3)</PresentationFormat>
  <Paragraphs>60</Paragraphs>
  <Slides>10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DESE PPT template_111010</vt:lpstr>
      <vt:lpstr>Presentation</vt:lpstr>
      <vt:lpstr>Slide 1</vt:lpstr>
      <vt:lpstr>What Do Students Need?</vt:lpstr>
      <vt:lpstr>What Do Students Need?</vt:lpstr>
      <vt:lpstr>Connecting with Today’s Students</vt:lpstr>
      <vt:lpstr>Psychomotor  Learning Domain</vt:lpstr>
      <vt:lpstr>Psychomotor Learning Domain</vt:lpstr>
      <vt:lpstr>Cognitive Learning Domain</vt:lpstr>
      <vt:lpstr>Affective Learning Domain</vt:lpstr>
      <vt:lpstr>Affective Learning Domain</vt:lpstr>
      <vt:lpstr>Why is This Important to Me?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Theory</dc:title>
  <dc:creator>StitchDesign</dc:creator>
  <cp:lastModifiedBy>tschlimp1</cp:lastModifiedBy>
  <cp:revision>18</cp:revision>
  <cp:lastPrinted>2011-07-05T14:17:52Z</cp:lastPrinted>
  <dcterms:created xsi:type="dcterms:W3CDTF">2011-07-05T14:15:29Z</dcterms:created>
  <dcterms:modified xsi:type="dcterms:W3CDTF">2011-11-03T14:05:16Z</dcterms:modified>
</cp:coreProperties>
</file>