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3" r:id="rId4"/>
    <p:sldId id="265" r:id="rId5"/>
    <p:sldId id="266" r:id="rId6"/>
    <p:sldId id="274" r:id="rId7"/>
    <p:sldId id="262" r:id="rId8"/>
    <p:sldId id="278" r:id="rId9"/>
    <p:sldId id="279" r:id="rId10"/>
    <p:sldId id="280" r:id="rId11"/>
    <p:sldId id="272" r:id="rId12"/>
    <p:sldId id="281" r:id="rId13"/>
    <p:sldId id="282" r:id="rId14"/>
    <p:sldId id="277" r:id="rId15"/>
    <p:sldId id="283" r:id="rId16"/>
    <p:sldId id="284" r:id="rId17"/>
    <p:sldId id="285" r:id="rId18"/>
    <p:sldId id="286" r:id="rId19"/>
    <p:sldId id="260" r:id="rId20"/>
    <p:sldId id="273" r:id="rId21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DA76A92-DAA1-4C5A-B013-0862E47012DB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8164EE3-F5D8-41AF-976D-302D6BCAF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8F04FCB6-F6FE-45B5-9F9B-7185CEC8651C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9A1494B-216A-476A-8394-4CAC35471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B6B5-762D-4B4D-B208-AE7C9402C27A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8142" r="12500" b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37500"/>
          <a:stretch>
            <a:fillRect/>
          </a:stretch>
        </p:blipFill>
        <p:spPr bwMode="auto">
          <a:xfrm>
            <a:off x="0" y="3048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21875" r="11250" b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7188" r="12500" b="21875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9531" r="12500" b="9375"/>
          <a:stretch>
            <a:fillRect/>
          </a:stretch>
        </p:blipFill>
        <p:spPr bwMode="auto">
          <a:xfrm>
            <a:off x="0" y="0"/>
            <a:ext cx="9144000" cy="66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4688"/>
          <a:stretch>
            <a:fillRect/>
          </a:stretch>
        </p:blipFill>
        <p:spPr bwMode="auto">
          <a:xfrm>
            <a:off x="0" y="-130097"/>
            <a:ext cx="9144000" cy="698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7188" r="12500" b="5469"/>
          <a:stretch>
            <a:fillRect/>
          </a:stretch>
        </p:blipFill>
        <p:spPr bwMode="auto">
          <a:xfrm>
            <a:off x="0" y="-1"/>
            <a:ext cx="8534400" cy="686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7188" r="625" b="5469"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463" t="16791" r="11940" b="32649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546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18750"/>
          <a:stretch>
            <a:fillRect/>
          </a:stretch>
        </p:blipFill>
        <p:spPr bwMode="auto">
          <a:xfrm>
            <a:off x="0" y="0"/>
            <a:ext cx="912595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7532" r="11875" b="8594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17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16406" r="15000" b="4688"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6406" r="12188" b="5469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Demonstration Site Log-In</a:t>
            </a:r>
            <a:endParaRPr lang="en-US" u="sng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40" t="18520" r="12287" b="12452"/>
          <a:stretch>
            <a:fillRect/>
          </a:stretch>
        </p:blipFill>
        <p:spPr bwMode="auto">
          <a:xfrm>
            <a:off x="3048000" y="15240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5385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User Name = </a:t>
            </a:r>
            <a:r>
              <a:rPr lang="en-US" b="1" dirty="0" err="1" smtClean="0"/>
              <a:t>hssitedemo</a:t>
            </a:r>
            <a:endParaRPr lang="en-US" b="1" dirty="0" smtClean="0"/>
          </a:p>
          <a:p>
            <a:r>
              <a:rPr lang="en-US" dirty="0" smtClean="0"/>
              <a:t>Password = </a:t>
            </a:r>
            <a:r>
              <a:rPr lang="en-US" b="1" dirty="0" smtClean="0"/>
              <a:t>4hstraining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20574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032396">
            <a:off x="228600" y="3124200"/>
            <a:ext cx="25908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Explore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             Learn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                         Apply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20313" r="2500" b="5469"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13" t="19919" r="2439" b="5894"/>
          <a:stretch>
            <a:fillRect/>
          </a:stretch>
        </p:blipFill>
        <p:spPr bwMode="auto">
          <a:xfrm>
            <a:off x="0" y="457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71" t="16990" r="2913" b="6553"/>
          <a:stretch>
            <a:fillRect/>
          </a:stretch>
        </p:blipFill>
        <p:spPr bwMode="auto">
          <a:xfrm>
            <a:off x="0" y="304800"/>
            <a:ext cx="910045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15</Words>
  <Application>Microsoft Office PowerPoint</Application>
  <PresentationFormat>On-screen Show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Demonstration Site Log-In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DESE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tschlimp1</dc:creator>
  <cp:lastModifiedBy>tschlimp1</cp:lastModifiedBy>
  <cp:revision>26</cp:revision>
  <dcterms:created xsi:type="dcterms:W3CDTF">2010-08-26T15:04:55Z</dcterms:created>
  <dcterms:modified xsi:type="dcterms:W3CDTF">2012-11-09T19:09:42Z</dcterms:modified>
</cp:coreProperties>
</file>