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8942C-A8AC-4C82-A28A-3250C79479E4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5544A-174B-4040-84A6-C0F53BE117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B27C7E-92D0-4E03-A422-D94C098B07CC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B64965-5E1B-4C46-80C4-76B1784BC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libertyvoice.com/wp-content/uploads/2010/11/deb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Consumer debt</a:t>
            </a:r>
            <a:endParaRPr lang="en-US" dirty="0"/>
          </a:p>
        </p:txBody>
      </p:sp>
      <p:pic>
        <p:nvPicPr>
          <p:cNvPr id="23554" name="Picture 2" descr="500956865_0246467bc3_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2828925" cy="2905125"/>
          </a:xfrm>
          <a:prstGeom prst="rect">
            <a:avLst/>
          </a:prstGeom>
          <a:noFill/>
        </p:spPr>
      </p:pic>
      <p:pic>
        <p:nvPicPr>
          <p:cNvPr id="23556" name="Picture 4" descr="http://www.thelibertyvoice.com/wp-content/uploads/2010/11/debt-260x30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895600"/>
            <a:ext cx="2476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Consumer Debt?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Outstanding money owed by consumers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Credit Card Debt</a:t>
            </a:r>
          </a:p>
          <a:p>
            <a:pPr lvl="1"/>
            <a:r>
              <a:rPr lang="en-US" dirty="0" smtClean="0"/>
              <a:t>Student Loans</a:t>
            </a:r>
          </a:p>
          <a:p>
            <a:pPr lvl="1"/>
            <a:r>
              <a:rPr lang="en-US" dirty="0" smtClean="0"/>
              <a:t>Mortgages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Americans Love Debt</a:t>
            </a:r>
          </a:p>
          <a:p>
            <a:pPr lvl="1"/>
            <a:r>
              <a:rPr lang="en-US" dirty="0" smtClean="0"/>
              <a:t>At the end of 2010, Americans had $1,117,000,000 in CREDIT CARD DEBT</a:t>
            </a:r>
          </a:p>
          <a:p>
            <a:r>
              <a:rPr lang="en-US" dirty="0" smtClean="0"/>
              <a:t>Anyone Can Get a Credit Card</a:t>
            </a:r>
          </a:p>
          <a:p>
            <a:pPr lvl="1"/>
            <a:r>
              <a:rPr lang="en-US" dirty="0" smtClean="0"/>
              <a:t>Only have to be 18 years old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Impacts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have debt</a:t>
            </a:r>
          </a:p>
          <a:p>
            <a:pPr lvl="1"/>
            <a:r>
              <a:rPr lang="en-US" dirty="0" smtClean="0"/>
              <a:t>Student loans</a:t>
            </a:r>
          </a:p>
          <a:p>
            <a:pPr lvl="1"/>
            <a:r>
              <a:rPr lang="en-US" dirty="0" smtClean="0"/>
              <a:t>Car loans</a:t>
            </a:r>
          </a:p>
          <a:p>
            <a:pPr lvl="1"/>
            <a:r>
              <a:rPr lang="en-US" dirty="0" smtClean="0"/>
              <a:t>Home loans</a:t>
            </a:r>
          </a:p>
          <a:p>
            <a:r>
              <a:rPr lang="en-US" dirty="0" smtClean="0"/>
              <a:t>CREDIT CARDS ARE EVERYWHERE</a:t>
            </a:r>
          </a:p>
          <a:p>
            <a:pPr lvl="1"/>
            <a:r>
              <a:rPr lang="en-US" dirty="0" smtClean="0"/>
              <a:t>In the mail</a:t>
            </a:r>
          </a:p>
          <a:p>
            <a:pPr lvl="1"/>
            <a:r>
              <a:rPr lang="en-US" dirty="0" smtClean="0"/>
              <a:t>At stores</a:t>
            </a:r>
          </a:p>
          <a:p>
            <a:pPr lvl="2"/>
            <a:r>
              <a:rPr lang="en-US" dirty="0" smtClean="0"/>
              <a:t>Best Buy, Macy’s, Nordstrom</a:t>
            </a:r>
          </a:p>
          <a:p>
            <a:pPr lvl="1"/>
            <a:r>
              <a:rPr lang="en-US" dirty="0" smtClean="0"/>
              <a:t>On college campuses</a:t>
            </a:r>
            <a:endParaRPr lang="en-US" dirty="0"/>
          </a:p>
        </p:txBody>
      </p:sp>
      <p:pic>
        <p:nvPicPr>
          <p:cNvPr id="28674" name="Picture 2" descr="http://unitepeoplenow.com/images/money_dollar_sign_rotate_hb_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86200"/>
            <a:ext cx="2194560" cy="2743200"/>
          </a:xfrm>
          <a:prstGeom prst="rect">
            <a:avLst/>
          </a:prstGeom>
          <a:noFill/>
        </p:spPr>
      </p:pic>
      <p:pic>
        <p:nvPicPr>
          <p:cNvPr id="28678" name="Picture 6" descr="http://www.retirelikeme.com/wp-content/uploads/2010/10/credit-c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295400"/>
            <a:ext cx="2041525" cy="2041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Time to Buy a Car</a:t>
            </a:r>
          </a:p>
          <a:p>
            <a:pPr algn="ctr"/>
            <a:r>
              <a:rPr lang="en-US" dirty="0" smtClean="0"/>
              <a:t>What Rights Do You Have as a Buyer?</a:t>
            </a:r>
          </a:p>
          <a:p>
            <a:pPr algn="ctr"/>
            <a:r>
              <a:rPr lang="en-US" dirty="0" smtClean="0"/>
              <a:t>What is Good For You Is NOT Good For Them</a:t>
            </a:r>
          </a:p>
          <a:p>
            <a:pPr algn="ctr"/>
            <a:r>
              <a:rPr lang="en-US" dirty="0" smtClean="0"/>
              <a:t>Watch Out For </a:t>
            </a:r>
            <a:r>
              <a:rPr lang="en-US" dirty="0" err="1" smtClean="0"/>
              <a:t>Sleezy</a:t>
            </a:r>
            <a:r>
              <a:rPr lang="en-US" dirty="0" smtClean="0"/>
              <a:t> Car Salesmen</a:t>
            </a:r>
            <a:endParaRPr lang="en-US" dirty="0"/>
          </a:p>
        </p:txBody>
      </p:sp>
      <p:pic>
        <p:nvPicPr>
          <p:cNvPr id="27650" name="Picture 2" descr="http://bluntlysaid.files.wordpress.com/2010/04/sleazy-car-salesman.jpg?w=300&amp;h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7300" y="3962400"/>
            <a:ext cx="2857500" cy="2266951"/>
          </a:xfrm>
          <a:prstGeom prst="rect">
            <a:avLst/>
          </a:prstGeom>
          <a:noFill/>
        </p:spPr>
      </p:pic>
      <p:pic>
        <p:nvPicPr>
          <p:cNvPr id="27652" name="Picture 4" descr="Photo of A sleazy car salesman, Con man, retro suit wearing man with bizarre facial expression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276600"/>
            <a:ext cx="2249424" cy="3124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76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76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a Car Purchaser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Ask whether the car has a warranty or is sold “as-is”</a:t>
            </a:r>
          </a:p>
          <a:p>
            <a:r>
              <a:rPr lang="en-US" dirty="0" smtClean="0"/>
              <a:t>Ask for all promises in writing</a:t>
            </a:r>
          </a:p>
          <a:p>
            <a:r>
              <a:rPr lang="en-US" dirty="0" smtClean="0"/>
              <a:t>Ask for the car to be inspected by an independent mechanic before you buy</a:t>
            </a:r>
          </a:p>
          <a:p>
            <a:r>
              <a:rPr lang="en-US" dirty="0" smtClean="0"/>
              <a:t>LEMON LAW PROTECTION</a:t>
            </a:r>
          </a:p>
          <a:p>
            <a:pPr lvl="1"/>
            <a:r>
              <a:rPr lang="en-US" dirty="0" smtClean="0"/>
              <a:t>State and Federal Law</a:t>
            </a:r>
          </a:p>
          <a:p>
            <a:pPr lvl="1"/>
            <a:r>
              <a:rPr lang="en-US" dirty="0" smtClean="0"/>
              <a:t>Remedy if seller lies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The money paid by the consumer to the borrower for the use of borrowed money</a:t>
            </a:r>
          </a:p>
          <a:p>
            <a:r>
              <a:rPr lang="en-US" dirty="0" smtClean="0"/>
              <a:t>APR</a:t>
            </a:r>
          </a:p>
          <a:p>
            <a:pPr lvl="1"/>
            <a:r>
              <a:rPr lang="en-US" dirty="0" smtClean="0"/>
              <a:t>Annual Percentage Rate – the yearly cost of a loan, as a percentage of the amount owed</a:t>
            </a:r>
          </a:p>
          <a:p>
            <a:r>
              <a:rPr lang="en-US" dirty="0" smtClean="0"/>
              <a:t>Credit Purchase</a:t>
            </a:r>
          </a:p>
          <a:p>
            <a:pPr lvl="1"/>
            <a:r>
              <a:rPr lang="en-US" dirty="0" smtClean="0"/>
              <a:t>A legally binding agreement in which a borrower receives something now and agrees to pay the lender back at a later date.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Card</a:t>
            </a:r>
          </a:p>
          <a:p>
            <a:pPr lvl="1"/>
            <a:r>
              <a:rPr lang="en-US" dirty="0" smtClean="0"/>
              <a:t>Any card that can be used to repeatedly borrow money or buy products on credit.</a:t>
            </a:r>
          </a:p>
          <a:p>
            <a:r>
              <a:rPr lang="en-US" dirty="0" smtClean="0"/>
              <a:t>Minimum Payment</a:t>
            </a:r>
          </a:p>
          <a:p>
            <a:pPr lvl="1"/>
            <a:r>
              <a:rPr lang="en-US" dirty="0" smtClean="0"/>
              <a:t>The smallest amount that can be paid per month to avoid a penalty</a:t>
            </a:r>
          </a:p>
          <a:p>
            <a:r>
              <a:rPr lang="en-US" dirty="0" smtClean="0"/>
              <a:t>Late Fee</a:t>
            </a:r>
          </a:p>
          <a:p>
            <a:pPr lvl="1"/>
            <a:r>
              <a:rPr lang="en-US" dirty="0" smtClean="0"/>
              <a:t>Money charged when payment is not received on time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Credit Score</a:t>
            </a:r>
          </a:p>
          <a:p>
            <a:pPr lvl="1"/>
            <a:r>
              <a:rPr lang="en-US" dirty="0" smtClean="0"/>
              <a:t>Something everyone has</a:t>
            </a:r>
          </a:p>
          <a:p>
            <a:pPr lvl="1"/>
            <a:r>
              <a:rPr lang="en-US" dirty="0" smtClean="0"/>
              <a:t>A way companies measure how good you are at repaying loans</a:t>
            </a:r>
          </a:p>
          <a:p>
            <a:r>
              <a:rPr lang="en-US" dirty="0" smtClean="0"/>
              <a:t>Credit Agency</a:t>
            </a:r>
          </a:p>
          <a:p>
            <a:pPr lvl="1"/>
            <a:r>
              <a:rPr lang="en-US" dirty="0" smtClean="0"/>
              <a:t>Companies that compile your information and determine your credit score</a:t>
            </a:r>
          </a:p>
          <a:p>
            <a:r>
              <a:rPr lang="en-US" dirty="0" smtClean="0"/>
              <a:t>Warranty</a:t>
            </a:r>
          </a:p>
          <a:p>
            <a:pPr lvl="1"/>
            <a:r>
              <a:rPr lang="en-US" dirty="0" smtClean="0"/>
              <a:t>An agreement between buyer and seller in which seller agrees to make repairs or fix problems in the future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onsumer debt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Consumer Debt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Why Is This Important?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How It Impacts Students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SKIT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Rights of a Car Purchaser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LIST OF TERMS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LIST OF TERMS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List of Terms&amp;quot;&quot;/&gt;&lt;property id=&quot;20307&quot; value=&quot;2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115B288689A49B7D1AF22E020C17E" ma:contentTypeVersion="0" ma:contentTypeDescription="Create a new document." ma:contentTypeScope="" ma:versionID="5849ee66106b376f02267134f9836ab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240EE72-B6C3-49F3-B30C-B972B9D11DD0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ED3993-EB77-4B33-AD73-80BCC4B5E3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D358FB-3461-4E08-AE13-FFF2CF6B4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101</TotalTime>
  <Words>327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Consumer debt</vt:lpstr>
      <vt:lpstr>What Is Consumer Debt?</vt:lpstr>
      <vt:lpstr>Why Is This Important?</vt:lpstr>
      <vt:lpstr>How It Impacts Students</vt:lpstr>
      <vt:lpstr>SKIT</vt:lpstr>
      <vt:lpstr>Rights of a Car Purchaser</vt:lpstr>
      <vt:lpstr>LIST OF TERMS</vt:lpstr>
      <vt:lpstr>LIST OF TERMS</vt:lpstr>
      <vt:lpstr>List of Terms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debt</dc:title>
  <dc:creator>Ryan</dc:creator>
  <cp:lastModifiedBy>lfischer</cp:lastModifiedBy>
  <cp:revision>9</cp:revision>
  <dcterms:created xsi:type="dcterms:W3CDTF">2011-02-15T18:34:33Z</dcterms:created>
  <dcterms:modified xsi:type="dcterms:W3CDTF">2012-06-28T18:16:06Z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0x010100731115B288689A49B7D1AF22E020C17E</vt:lpwstr>
  </property>
</Properties>
</file>