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1115196-1C6F-4784-83AC-30756D8F10B3}" type="datetimeFigureOut">
              <a:rPr lang="en-US" smtClean="0"/>
              <a:pPr/>
              <a:t>12/24/2013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Areas of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parents can encourage development</a:t>
            </a:r>
            <a:endParaRPr lang="en-US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011680" y="1146048"/>
            <a:ext cx="45945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Lucida Sans Unicode" pitchFamily="34" charset="0"/>
                <a:cs typeface="Times New Roman" pitchFamily="18" charset="0"/>
              </a:rPr>
              <a:t>Child Development II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Lucida Sans Unicode" pitchFamily="34" charset="0"/>
                <a:cs typeface="Times New Roman" pitchFamily="18" charset="0"/>
              </a:rPr>
              <a:t>Unit 1 – Investigating Development Theories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Lucida Sans Unicode" pitchFamily="34" charset="0"/>
                <a:cs typeface="Times New Roman" pitchFamily="18" charset="0"/>
              </a:rPr>
              <a:t>Instructional Strategy 3 – Areas of Development PowerPoint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7787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Develop healthy life habits early in life and role model this lifestyle</a:t>
            </a:r>
          </a:p>
          <a:p>
            <a:r>
              <a:rPr lang="en-US" dirty="0" smtClean="0"/>
              <a:t>Eat a nutritious diet, limiting processed foods</a:t>
            </a:r>
          </a:p>
          <a:p>
            <a:r>
              <a:rPr lang="en-US" dirty="0" smtClean="0"/>
              <a:t>Exercise daily in fun activities</a:t>
            </a:r>
          </a:p>
          <a:p>
            <a:r>
              <a:rPr lang="en-US" dirty="0" smtClean="0"/>
              <a:t>Provide opportunities for positive sportsmanship</a:t>
            </a:r>
          </a:p>
          <a:p>
            <a:r>
              <a:rPr lang="en-US" dirty="0" smtClean="0"/>
              <a:t>Practice daily cleanliness habits</a:t>
            </a:r>
          </a:p>
          <a:p>
            <a:r>
              <a:rPr lang="en-US" dirty="0" smtClean="0"/>
              <a:t>Role model and teach child to appreciate their unique physical self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1178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Work cooperatively with peers in small and large group activities. </a:t>
            </a:r>
          </a:p>
          <a:p>
            <a:r>
              <a:rPr lang="en-US" dirty="0" smtClean="0"/>
              <a:t> Understand there are differences in skill and ability among peers.</a:t>
            </a:r>
          </a:p>
          <a:p>
            <a:r>
              <a:rPr lang="en-US" dirty="0" smtClean="0"/>
              <a:t>Be respectful to  different points of view</a:t>
            </a:r>
          </a:p>
          <a:p>
            <a:r>
              <a:rPr lang="en-US" dirty="0" smtClean="0"/>
              <a:t>Be able to work independently and in a group</a:t>
            </a:r>
          </a:p>
          <a:p>
            <a:r>
              <a:rPr lang="en-US" dirty="0" smtClean="0"/>
              <a:t>Practice respectful ways to communicate with others</a:t>
            </a:r>
          </a:p>
          <a:p>
            <a:r>
              <a:rPr lang="en-US" dirty="0" smtClean="0"/>
              <a:t>Be willing to stand up for others being bullied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9292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Emotional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child develop ways to cope with strong emotions (journaling, exercise, talking, favorite activity)</a:t>
            </a:r>
          </a:p>
          <a:p>
            <a:r>
              <a:rPr lang="en-US" dirty="0" smtClean="0"/>
              <a:t>Show support and provide guidance as your child works through a problem situation and explores possible solutions</a:t>
            </a:r>
          </a:p>
          <a:p>
            <a:r>
              <a:rPr lang="en-US" dirty="0" smtClean="0"/>
              <a:t>Be a positive role model, use appropriate language</a:t>
            </a:r>
            <a:endParaRPr lang="en-US" dirty="0"/>
          </a:p>
          <a:p>
            <a:r>
              <a:rPr lang="en-US" dirty="0" smtClean="0"/>
              <a:t>Know appropriate responses to harassment, bullying, intimidation and abuse</a:t>
            </a:r>
          </a:p>
          <a:p>
            <a:r>
              <a:rPr lang="en-US" dirty="0" smtClean="0"/>
              <a:t>Provide unconditional love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72417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Practice making responsible decisions and be aware of potential consequences</a:t>
            </a:r>
          </a:p>
          <a:p>
            <a:r>
              <a:rPr lang="en-US" dirty="0" smtClean="0"/>
              <a:t>Encourage reading as a part of your child’s daily routine.  Set aside time with no distractions.</a:t>
            </a:r>
          </a:p>
          <a:p>
            <a:r>
              <a:rPr lang="en-US" dirty="0" smtClean="0"/>
              <a:t>Encourage use of new vocabulary</a:t>
            </a:r>
          </a:p>
          <a:p>
            <a:r>
              <a:rPr lang="en-US" dirty="0" smtClean="0"/>
              <a:t>Encourage your child to write stories about events and activities</a:t>
            </a:r>
          </a:p>
          <a:p>
            <a:r>
              <a:rPr lang="en-US" dirty="0" smtClean="0"/>
              <a:t>Provide activities and go places that expand their world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44982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parent and/or child’s caregiver has the responsibility to  provide an environment that will enhance and develop the  child’s areas of development throughout childhood.  </a:t>
            </a:r>
          </a:p>
          <a:p>
            <a:r>
              <a:rPr lang="en-US" dirty="0" smtClean="0"/>
              <a:t>The areas of development are not separate from each other, </a:t>
            </a:r>
            <a:r>
              <a:rPr lang="en-US" smtClean="0"/>
              <a:t>but interrelated.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80930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35</TotalTime>
  <Words>280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Pixel</vt:lpstr>
      <vt:lpstr>Areas of Development</vt:lpstr>
      <vt:lpstr>Physical</vt:lpstr>
      <vt:lpstr>Social</vt:lpstr>
      <vt:lpstr>Emotional</vt:lpstr>
      <vt:lpstr>Cognitive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Areas of Development</dc:title>
  <dc:creator>Guest</dc:creator>
  <cp:lastModifiedBy>lherring</cp:lastModifiedBy>
  <cp:revision>6</cp:revision>
  <dcterms:created xsi:type="dcterms:W3CDTF">2013-01-22T17:17:11Z</dcterms:created>
  <dcterms:modified xsi:type="dcterms:W3CDTF">2013-12-24T15:45:34Z</dcterms:modified>
</cp:coreProperties>
</file>