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570"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67BF008-3AF9-42F8-A654-54C5D3084A0E}" type="datetimeFigureOut">
              <a:rPr lang="en-US" smtClean="0"/>
              <a:pPr/>
              <a:t>12/19/2013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5A3931D-106F-48DF-AB63-2DD8BD85EFE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7BF008-3AF9-42F8-A654-54C5D3084A0E}" type="datetimeFigureOut">
              <a:rPr lang="en-US" smtClean="0"/>
              <a:pPr/>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3931D-106F-48DF-AB63-2DD8BD85EFE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67BF008-3AF9-42F8-A654-54C5D3084A0E}" type="datetimeFigureOut">
              <a:rPr lang="en-US" smtClean="0"/>
              <a:pPr/>
              <a:t>12/19/2013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5A3931D-106F-48DF-AB63-2DD8BD85EFE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67BF008-3AF9-42F8-A654-54C5D3084A0E}" type="datetimeFigureOut">
              <a:rPr lang="en-US" smtClean="0"/>
              <a:pPr/>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5A3931D-106F-48DF-AB63-2DD8BD85EFED}"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67BF008-3AF9-42F8-A654-54C5D3084A0E}" type="datetimeFigureOut">
              <a:rPr lang="en-US" smtClean="0"/>
              <a:pPr/>
              <a:t>12/19/2013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5A3931D-106F-48DF-AB63-2DD8BD85EFED}"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67BF008-3AF9-42F8-A654-54C5D3084A0E}" type="datetimeFigureOut">
              <a:rPr lang="en-US" smtClean="0"/>
              <a:pPr/>
              <a:t>12/19/2013</a:t>
            </a:fld>
            <a:endParaRPr lang="en-US"/>
          </a:p>
        </p:txBody>
      </p:sp>
      <p:sp>
        <p:nvSpPr>
          <p:cNvPr id="10" name="Slide Number Placeholder 9"/>
          <p:cNvSpPr>
            <a:spLocks noGrp="1"/>
          </p:cNvSpPr>
          <p:nvPr>
            <p:ph type="sldNum" sz="quarter" idx="16"/>
          </p:nvPr>
        </p:nvSpPr>
        <p:spPr/>
        <p:txBody>
          <a:bodyPr rtlCol="0"/>
          <a:lstStyle/>
          <a:p>
            <a:fld id="{F5A3931D-106F-48DF-AB63-2DD8BD85EFED}"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67BF008-3AF9-42F8-A654-54C5D3084A0E}" type="datetimeFigureOut">
              <a:rPr lang="en-US" smtClean="0"/>
              <a:pPr/>
              <a:t>12/19/2013</a:t>
            </a:fld>
            <a:endParaRPr lang="en-US"/>
          </a:p>
        </p:txBody>
      </p:sp>
      <p:sp>
        <p:nvSpPr>
          <p:cNvPr id="12" name="Slide Number Placeholder 11"/>
          <p:cNvSpPr>
            <a:spLocks noGrp="1"/>
          </p:cNvSpPr>
          <p:nvPr>
            <p:ph type="sldNum" sz="quarter" idx="16"/>
          </p:nvPr>
        </p:nvSpPr>
        <p:spPr/>
        <p:txBody>
          <a:bodyPr rtlCol="0"/>
          <a:lstStyle/>
          <a:p>
            <a:fld id="{F5A3931D-106F-48DF-AB63-2DD8BD85EFED}"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7BF008-3AF9-42F8-A654-54C5D3084A0E}" type="datetimeFigureOut">
              <a:rPr lang="en-US" smtClean="0"/>
              <a:pPr/>
              <a:t>12/19/2013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5A3931D-106F-48DF-AB63-2DD8BD85EFE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7BF008-3AF9-42F8-A654-54C5D3084A0E}" type="datetimeFigureOut">
              <a:rPr lang="en-US" smtClean="0"/>
              <a:pPr/>
              <a:t>12/19/2013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5A3931D-106F-48DF-AB63-2DD8BD85EF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67BF008-3AF9-42F8-A654-54C5D3084A0E}" type="datetimeFigureOut">
              <a:rPr lang="en-US" smtClean="0"/>
              <a:pPr/>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5A3931D-106F-48DF-AB63-2DD8BD85EFED}"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67BF008-3AF9-42F8-A654-54C5D3084A0E}" type="datetimeFigureOut">
              <a:rPr lang="en-US" smtClean="0"/>
              <a:pPr/>
              <a:t>12/19/2013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F5A3931D-106F-48DF-AB63-2DD8BD85EFED}"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67BF008-3AF9-42F8-A654-54C5D3084A0E}" type="datetimeFigureOut">
              <a:rPr lang="en-US" smtClean="0"/>
              <a:pPr/>
              <a:t>12/19/2013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5A3931D-106F-48DF-AB63-2DD8BD85EFE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1600" dirty="0" smtClean="0"/>
              <a:t>Child Development II</a:t>
            </a:r>
            <a:br>
              <a:rPr lang="en-US" sz="1600" dirty="0" smtClean="0"/>
            </a:br>
            <a:r>
              <a:rPr lang="en-US" sz="1600" dirty="0" smtClean="0"/>
              <a:t>Unit 4:  Identifying Quality Child Care Programs</a:t>
            </a:r>
            <a:br>
              <a:rPr lang="en-US" sz="1600" dirty="0" smtClean="0"/>
            </a:br>
            <a:r>
              <a:rPr lang="en-US" sz="1600" dirty="0" smtClean="0"/>
              <a:t>Instructional Strategy 1 – Components of and Barriers to Quality Childcare</a:t>
            </a:r>
            <a:endParaRPr lang="en-US" sz="1600" dirty="0"/>
          </a:p>
        </p:txBody>
      </p:sp>
      <p:sp>
        <p:nvSpPr>
          <p:cNvPr id="3" name="Subtitle 2"/>
          <p:cNvSpPr>
            <a:spLocks noGrp="1"/>
          </p:cNvSpPr>
          <p:nvPr>
            <p:ph type="subTitle" idx="1"/>
          </p:nvPr>
        </p:nvSpPr>
        <p:spPr/>
        <p:txBody>
          <a:bodyPr>
            <a:normAutofit fontScale="85000" lnSpcReduction="20000"/>
          </a:bodyPr>
          <a:lstStyle/>
          <a:p>
            <a:r>
              <a:rPr lang="en-US" dirty="0" smtClean="0"/>
              <a:t>SET Activity:  Show </a:t>
            </a:r>
            <a:r>
              <a:rPr lang="en-US" dirty="0" smtClean="0"/>
              <a:t>Chapter/Scene </a:t>
            </a:r>
            <a:r>
              <a:rPr lang="en-US" dirty="0" smtClean="0"/>
              <a:t>6 of “Daddy Daycare” which portrays a series of poor quality childcare centers</a:t>
            </a:r>
            <a:endParaRPr lang="en-US" dirty="0"/>
          </a:p>
        </p:txBody>
      </p:sp>
    </p:spTree>
    <p:extLst>
      <p:ext uri="{BB962C8B-B14F-4D97-AF65-F5344CB8AC3E}">
        <p14:creationId xmlns:p14="http://schemas.microsoft.com/office/powerpoint/2010/main" xmlns="" val="4241752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Quality Childcare</a:t>
            </a:r>
            <a:endParaRPr lang="en-US" dirty="0"/>
          </a:p>
        </p:txBody>
      </p:sp>
      <p:sp>
        <p:nvSpPr>
          <p:cNvPr id="3" name="Content Placeholder 2"/>
          <p:cNvSpPr>
            <a:spLocks noGrp="1"/>
          </p:cNvSpPr>
          <p:nvPr>
            <p:ph sz="quarter" idx="1"/>
          </p:nvPr>
        </p:nvSpPr>
        <p:spPr/>
        <p:txBody>
          <a:bodyPr/>
          <a:lstStyle/>
          <a:p>
            <a:r>
              <a:rPr lang="en-US" dirty="0" smtClean="0"/>
              <a:t>Characteristics of Quality Childcare Programs might include:</a:t>
            </a:r>
          </a:p>
          <a:p>
            <a:pPr lvl="1"/>
            <a:r>
              <a:rPr lang="en-US" dirty="0" smtClean="0"/>
              <a:t>Low child to staff ratio and small groups</a:t>
            </a:r>
          </a:p>
          <a:p>
            <a:pPr lvl="1"/>
            <a:r>
              <a:rPr lang="en-US" dirty="0" smtClean="0"/>
              <a:t>Warm, sensitive, responsive and loving caregivers</a:t>
            </a:r>
          </a:p>
          <a:p>
            <a:pPr lvl="1"/>
            <a:r>
              <a:rPr lang="en-US" dirty="0" smtClean="0"/>
              <a:t>Caregivers who encourage play and learning</a:t>
            </a:r>
          </a:p>
          <a:p>
            <a:pPr lvl="1"/>
            <a:r>
              <a:rPr lang="en-US" dirty="0" smtClean="0"/>
              <a:t>Safe environment such as health and fire inspected, large enough space for movement and cleanliness</a:t>
            </a:r>
          </a:p>
          <a:p>
            <a:pPr lvl="1"/>
            <a:r>
              <a:rPr lang="en-US" dirty="0"/>
              <a:t> </a:t>
            </a:r>
            <a:r>
              <a:rPr lang="en-US" dirty="0" smtClean="0"/>
              <a:t>Open communication with parents</a:t>
            </a:r>
            <a:endParaRPr lang="en-US" dirty="0"/>
          </a:p>
        </p:txBody>
      </p:sp>
    </p:spTree>
    <p:extLst>
      <p:ext uri="{BB962C8B-B14F-4D97-AF65-F5344CB8AC3E}">
        <p14:creationId xmlns:p14="http://schemas.microsoft.com/office/powerpoint/2010/main" xmlns="" val="177471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Barriers to finding Quality Childcare</a:t>
            </a:r>
            <a:endParaRPr lang="en-US" dirty="0"/>
          </a:p>
        </p:txBody>
      </p:sp>
      <p:sp>
        <p:nvSpPr>
          <p:cNvPr id="3" name="Content Placeholder 2"/>
          <p:cNvSpPr>
            <a:spLocks noGrp="1"/>
          </p:cNvSpPr>
          <p:nvPr>
            <p:ph sz="quarter" idx="1"/>
          </p:nvPr>
        </p:nvSpPr>
        <p:spPr>
          <a:xfrm>
            <a:off x="609600" y="1600200"/>
            <a:ext cx="8153400" cy="4495800"/>
          </a:xfrm>
        </p:spPr>
        <p:txBody>
          <a:bodyPr>
            <a:normAutofit fontScale="92500" lnSpcReduction="10000"/>
          </a:bodyPr>
          <a:lstStyle/>
          <a:p>
            <a:r>
              <a:rPr lang="en-US" dirty="0" smtClean="0"/>
              <a:t>Cost:  the family cannot afford it</a:t>
            </a:r>
          </a:p>
          <a:p>
            <a:r>
              <a:rPr lang="en-US" dirty="0" smtClean="0"/>
              <a:t>No space available</a:t>
            </a:r>
          </a:p>
          <a:p>
            <a:r>
              <a:rPr lang="en-US" dirty="0" smtClean="0"/>
              <a:t>Quality not satisfactory </a:t>
            </a:r>
          </a:p>
          <a:p>
            <a:r>
              <a:rPr lang="en-US" dirty="0" smtClean="0"/>
              <a:t>Hours or Location does not fit the needs </a:t>
            </a:r>
          </a:p>
          <a:p>
            <a:r>
              <a:rPr lang="en-US" dirty="0" smtClean="0"/>
              <a:t>Provider is unreliable</a:t>
            </a:r>
          </a:p>
          <a:p>
            <a:r>
              <a:rPr lang="en-US" dirty="0" smtClean="0"/>
              <a:t>Child has a disability or Special health care need</a:t>
            </a:r>
          </a:p>
          <a:p>
            <a:endParaRPr lang="en-US" dirty="0"/>
          </a:p>
          <a:p>
            <a:r>
              <a:rPr lang="en-US" dirty="0" smtClean="0"/>
              <a:t>Turn and talk:  Can you think of any other potential barriers?</a:t>
            </a:r>
          </a:p>
          <a:p>
            <a:pPr lvl="1"/>
            <a:r>
              <a:rPr lang="en-US" dirty="0" smtClean="0"/>
              <a:t>Discuss additional barriers</a:t>
            </a:r>
            <a:endParaRPr lang="en-US" dirty="0"/>
          </a:p>
        </p:txBody>
      </p:sp>
    </p:spTree>
    <p:extLst>
      <p:ext uri="{BB962C8B-B14F-4D97-AF65-F5344CB8AC3E}">
        <p14:creationId xmlns:p14="http://schemas.microsoft.com/office/powerpoint/2010/main" xmlns="" val="349302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Family Scenario:  </a:t>
            </a:r>
            <a:r>
              <a:rPr lang="en-US" sz="1600" dirty="0" smtClean="0"/>
              <a:t>(Note:  The family does not have any close family or friends 				   who are volunteering to watch their child).</a:t>
            </a:r>
            <a:endParaRPr lang="en-US" dirty="0"/>
          </a:p>
        </p:txBody>
      </p:sp>
      <p:sp>
        <p:nvSpPr>
          <p:cNvPr id="3" name="Content Placeholder 2"/>
          <p:cNvSpPr>
            <a:spLocks noGrp="1"/>
          </p:cNvSpPr>
          <p:nvPr>
            <p:ph sz="quarter" idx="1"/>
          </p:nvPr>
        </p:nvSpPr>
        <p:spPr/>
        <p:txBody>
          <a:bodyPr>
            <a:normAutofit fontScale="77500" lnSpcReduction="20000"/>
          </a:bodyPr>
          <a:lstStyle/>
          <a:p>
            <a:r>
              <a:rPr lang="en-US" b="1" u="sng" dirty="0" smtClean="0"/>
              <a:t>Barrier</a:t>
            </a:r>
            <a:r>
              <a:rPr lang="en-US" dirty="0" smtClean="0"/>
              <a:t>:  Hours of center does not fit needs</a:t>
            </a:r>
          </a:p>
          <a:p>
            <a:r>
              <a:rPr lang="en-US" b="1" u="sng" dirty="0" smtClean="0"/>
              <a:t>Age and Description of family</a:t>
            </a:r>
            <a:r>
              <a:rPr lang="en-US" dirty="0" smtClean="0"/>
              <a:t>:  Lopez family.  Amber Lopez is the mom and is 25 year old.  Matt Lopez is the dad and is 27 years old.  They have one child, a son Will who is 18 months old.</a:t>
            </a:r>
          </a:p>
          <a:p>
            <a:r>
              <a:rPr lang="en-US" b="1" u="sng" dirty="0" smtClean="0"/>
              <a:t>Scenario</a:t>
            </a:r>
            <a:r>
              <a:rPr lang="en-US" dirty="0" smtClean="0"/>
              <a:t>:  Matt is employed as a truck driver and spends 5-7 days on the road for his job.  When he is home, he picks up night shifts at Wal-Mart restocking the shelves and unloading the truck.  Amber has her CNA and works for a nursing home.  Until now, Will has gone to a locally owned, affordable, convenient and quality child care center from 7:30 a.m. to 4:30 p.m., while Amber works a 8-4 shift at the nursing home.  Unfortunately, Amber has just been told that she is being forced to change shifts.  If she wants to keep her job, she will need to work from 4 p.m. – midnight.  The center Will goes to closes at 6 p.m..  What options do Matt and Amber have in order to continue receiving quality childcare for their son Will?</a:t>
            </a:r>
          </a:p>
          <a:p>
            <a:endParaRPr lang="en-US" dirty="0" smtClean="0"/>
          </a:p>
        </p:txBody>
      </p:sp>
    </p:spTree>
    <p:extLst>
      <p:ext uri="{BB962C8B-B14F-4D97-AF65-F5344CB8AC3E}">
        <p14:creationId xmlns:p14="http://schemas.microsoft.com/office/powerpoint/2010/main" xmlns="" val="24932129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Brainstorm</a:t>
            </a:r>
            <a:endParaRPr lang="en-US" dirty="0"/>
          </a:p>
        </p:txBody>
      </p:sp>
      <p:sp>
        <p:nvSpPr>
          <p:cNvPr id="3" name="Content Placeholder 2"/>
          <p:cNvSpPr>
            <a:spLocks noGrp="1"/>
          </p:cNvSpPr>
          <p:nvPr>
            <p:ph sz="quarter" idx="1"/>
          </p:nvPr>
        </p:nvSpPr>
        <p:spPr/>
        <p:txBody>
          <a:bodyPr/>
          <a:lstStyle/>
          <a:p>
            <a:r>
              <a:rPr lang="en-US" dirty="0" smtClean="0"/>
              <a:t>Class ideas:  </a:t>
            </a:r>
          </a:p>
          <a:p>
            <a:endParaRPr lang="en-US" dirty="0"/>
          </a:p>
          <a:p>
            <a:r>
              <a:rPr lang="en-US" dirty="0" smtClean="0"/>
              <a:t>Partner Up and wait for instructions</a:t>
            </a:r>
          </a:p>
          <a:p>
            <a:pPr lvl="1"/>
            <a:r>
              <a:rPr lang="en-US" dirty="0" smtClean="0"/>
              <a:t>Instructional Activity 1:  Barrier Scenarios</a:t>
            </a:r>
            <a:endParaRPr lang="en-US" dirty="0"/>
          </a:p>
        </p:txBody>
      </p:sp>
    </p:spTree>
    <p:extLst>
      <p:ext uri="{BB962C8B-B14F-4D97-AF65-F5344CB8AC3E}">
        <p14:creationId xmlns:p14="http://schemas.microsoft.com/office/powerpoint/2010/main" xmlns="" val="26846724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107</TotalTime>
  <Words>373</Words>
  <Application>Microsoft Office PowerPoint</Application>
  <PresentationFormat>On-screen Show (4:3)</PresentationFormat>
  <Paragraphs>28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Median</vt:lpstr>
      <vt:lpstr>Child Development II Unit 4:  Identifying Quality Child Care Programs Instructional Strategy 1 – Components of and Barriers to Quality Childcare</vt:lpstr>
      <vt:lpstr>Review of Quality Childcare</vt:lpstr>
      <vt:lpstr>Barriers to finding Quality Childcare</vt:lpstr>
      <vt:lpstr> Family Scenario:  (Note:  The family does not have any close family or friends        who are volunteering to watch their child).</vt:lpstr>
      <vt:lpstr>Brainstorm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Development II Unit 4:  Identifying Quality Child Care Programs Instructional Strategy 1 – Components of and Barriers to Quality Childcare</dc:title>
  <dc:creator>McNew, Lexy</dc:creator>
  <cp:lastModifiedBy>carendt</cp:lastModifiedBy>
  <cp:revision>7</cp:revision>
  <dcterms:created xsi:type="dcterms:W3CDTF">2013-12-03T15:01:11Z</dcterms:created>
  <dcterms:modified xsi:type="dcterms:W3CDTF">2013-12-19T19:05:12Z</dcterms:modified>
</cp:coreProperties>
</file>