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8"/>
  </p:notesMasterIdLst>
  <p:sldIdLst>
    <p:sldId id="259" r:id="rId3"/>
    <p:sldId id="257" r:id="rId4"/>
    <p:sldId id="256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456" autoAdjust="0"/>
  </p:normalViewPr>
  <p:slideViewPr>
    <p:cSldViewPr snapToGrid="0" snapToObjects="1">
      <p:cViewPr varScale="1">
        <p:scale>
          <a:sx n="65" d="100"/>
          <a:sy n="65" d="100"/>
        </p:scale>
        <p:origin x="-172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B46C4-B5C8-45F7-9D78-8A34E9FF91B5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6FF5A-D6B6-4954-9194-35C8FFAA7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the book – Talk about professional reading in business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It initiates the opportunity to examine and discuss a professional topic selected by a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cohort of peers.</a:t>
            </a:r>
          </a:p>
          <a:p>
            <a:pPr>
              <a:buFontTx/>
              <a:buChar char="-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Growing trend in tough economic times</a:t>
            </a:r>
          </a:p>
          <a:p>
            <a:pPr>
              <a:buFontTx/>
              <a:buChar char="-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Advantages:  personal and professional growth, networking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6FF5A-D6B6-4954-9194-35C8FFAA7A1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 each toy – talk about what makes</a:t>
            </a:r>
            <a:r>
              <a:rPr lang="en-US" baseline="0" dirty="0" smtClean="0"/>
              <a:t> it fun to play with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6FF5A-D6B6-4954-9194-35C8FFAA7A1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</a:t>
            </a:r>
            <a:r>
              <a:rPr lang="en-US" baseline="0" dirty="0" smtClean="0"/>
              <a:t> leadership as a group.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6FF5A-D6B6-4954-9194-35C8FFAA7A1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Based on our earlier discussions – pick the toy that represents</a:t>
            </a:r>
            <a:r>
              <a:rPr lang="en-US" baseline="0" dirty="0" smtClean="0"/>
              <a:t> your leadership style.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6FF5A-D6B6-4954-9194-35C8FFAA7A1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6FF5A-D6B6-4954-9194-35C8FFAA7A1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28000"/>
              <a:grayscl/>
              <a:lum brigh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blue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lum contrast="57000"/>
          </a:blip>
          <a:stretch>
            <a:fillRect/>
          </a:stretch>
        </p:blipFill>
        <p:spPr>
          <a:xfrm>
            <a:off x="980481" y="4434214"/>
            <a:ext cx="528905" cy="1559489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9" name="Picture 8" descr="silver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553200" y="2467626"/>
            <a:ext cx="1222705" cy="3559329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0" name="Picture 9" descr="blue.png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lum contrast="69000"/>
          </a:blip>
          <a:stretch>
            <a:fillRect/>
          </a:stretch>
        </p:blipFill>
        <p:spPr>
          <a:xfrm>
            <a:off x="1489230" y="4173131"/>
            <a:ext cx="620243" cy="18288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1" name="Picture 10" descr="blue.png"/>
          <p:cNvPicPr>
            <a:picLocks noChangeAspect="1"/>
          </p:cNvPicPr>
          <p:nvPr userDrawn="1"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  <a:lum contrast="57000"/>
          </a:blip>
          <a:stretch>
            <a:fillRect/>
          </a:stretch>
        </p:blipFill>
        <p:spPr>
          <a:xfrm>
            <a:off x="2087707" y="3849804"/>
            <a:ext cx="732041" cy="215844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2" name="Picture 11" descr="blue.png"/>
          <p:cNvPicPr>
            <a:picLocks noChangeAspect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contrast="73000"/>
          </a:blip>
          <a:stretch>
            <a:fillRect/>
          </a:stretch>
        </p:blipFill>
        <p:spPr>
          <a:xfrm>
            <a:off x="2794696" y="3494888"/>
            <a:ext cx="856273" cy="2524744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3" name="Picture 12" descr="blue.png"/>
          <p:cNvPicPr>
            <a:picLocks noChangeAspect="1"/>
          </p:cNvPicPr>
          <p:nvPr userDrawn="1"/>
        </p:nvPicPr>
        <p:blipFill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lum contrast="71000"/>
          </a:blip>
          <a:stretch>
            <a:fillRect/>
          </a:stretch>
        </p:blipFill>
        <p:spPr>
          <a:xfrm>
            <a:off x="3613392" y="3194136"/>
            <a:ext cx="956774" cy="282107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28000"/>
              <a:grayscl/>
              <a:lum brigh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blue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lum contrast="57000"/>
          </a:blip>
          <a:stretch>
            <a:fillRect/>
          </a:stretch>
        </p:blipFill>
        <p:spPr>
          <a:xfrm flipH="1">
            <a:off x="8679335" y="5949334"/>
            <a:ext cx="232933" cy="67455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9" name="Picture 8" descr="blue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lum contrast="69000"/>
          </a:blip>
          <a:stretch>
            <a:fillRect/>
          </a:stretch>
        </p:blipFill>
        <p:spPr>
          <a:xfrm flipH="1">
            <a:off x="8415052" y="5836403"/>
            <a:ext cx="273159" cy="79104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0" name="Picture 9" descr="blue.png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lum contrast="57000"/>
          </a:blip>
          <a:stretch>
            <a:fillRect/>
          </a:stretch>
        </p:blipFill>
        <p:spPr>
          <a:xfrm flipH="1">
            <a:off x="8102242" y="5696548"/>
            <a:ext cx="322396" cy="93363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1" name="Picture 10" descr="blue.png"/>
          <p:cNvPicPr>
            <a:picLocks noChangeAspect="1"/>
          </p:cNvPicPr>
          <p:nvPr userDrawn="1"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lum contrast="73000"/>
          </a:blip>
          <a:stretch>
            <a:fillRect/>
          </a:stretch>
        </p:blipFill>
        <p:spPr>
          <a:xfrm flipH="1">
            <a:off x="7736166" y="5543030"/>
            <a:ext cx="377109" cy="1092074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2" name="Picture 11" descr="blue.png"/>
          <p:cNvPicPr>
            <a:picLocks noChangeAspect="1"/>
          </p:cNvPicPr>
          <p:nvPr userDrawn="1"/>
        </p:nvPicPr>
        <p:blipFill>
          <a:blip r:embed="rId7" cstate="print">
            <a:duotone>
              <a:prstClr val="black"/>
              <a:schemeClr val="accent2">
                <a:tint val="45000"/>
                <a:satMod val="400000"/>
              </a:schemeClr>
            </a:duotone>
            <a:lum contrast="71000"/>
          </a:blip>
          <a:stretch>
            <a:fillRect/>
          </a:stretch>
        </p:blipFill>
        <p:spPr>
          <a:xfrm flipH="1">
            <a:off x="7331344" y="5412940"/>
            <a:ext cx="421370" cy="1220252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65860-2DE1-4919-A8CC-0D9052D3659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F3436-F1C8-46EA-8D24-AA6A1D9A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gif"/><Relationship Id="rId12" Type="http://schemas.openxmlformats.org/officeDocument/2006/relationships/image" Target="../media/image2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gif"/><Relationship Id="rId12" Type="http://schemas.openxmlformats.org/officeDocument/2006/relationships/image" Target="../media/image2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0687"/>
            <a:ext cx="8229600" cy="2838733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Leadership Lessons from the Toys You Loved as a Child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188" y="5474434"/>
            <a:ext cx="8229600" cy="967309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Ron Hunter Jr. &amp;  Michael E. Waddell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534571"/>
            <a:ext cx="8307147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Business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Technology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8969393" cy="6858000"/>
            <a:chOff x="0" y="0"/>
            <a:chExt cx="8969393" cy="6858000"/>
          </a:xfrm>
        </p:grpSpPr>
        <p:pic>
          <p:nvPicPr>
            <p:cNvPr id="5" name="Picture 4" descr="yo yo.bmp"/>
            <p:cNvPicPr>
              <a:picLocks noChangeAspect="1"/>
            </p:cNvPicPr>
            <p:nvPr/>
          </p:nvPicPr>
          <p:blipFill>
            <a:blip r:embed="rId3" cstate="print"/>
            <a:srcRect t="4286" b="46735"/>
            <a:stretch>
              <a:fillRect/>
            </a:stretch>
          </p:blipFill>
          <p:spPr>
            <a:xfrm>
              <a:off x="6096000" y="5715000"/>
              <a:ext cx="2476500" cy="1143000"/>
            </a:xfrm>
            <a:prstGeom prst="rect">
              <a:avLst/>
            </a:prstGeom>
          </p:spPr>
        </p:pic>
        <p:pic>
          <p:nvPicPr>
            <p:cNvPr id="6" name="Picture 5" descr="slinky dog.jpg"/>
            <p:cNvPicPr>
              <a:picLocks noChangeAspect="1"/>
            </p:cNvPicPr>
            <p:nvPr/>
          </p:nvPicPr>
          <p:blipFill>
            <a:blip r:embed="rId4" cstate="print"/>
            <a:srcRect t="9091" b="21212"/>
            <a:stretch>
              <a:fillRect/>
            </a:stretch>
          </p:blipFill>
          <p:spPr>
            <a:xfrm>
              <a:off x="304800" y="5105400"/>
              <a:ext cx="2514600" cy="1752600"/>
            </a:xfrm>
            <a:prstGeom prst="rect">
              <a:avLst/>
            </a:prstGeom>
          </p:spPr>
        </p:pic>
        <p:pic>
          <p:nvPicPr>
            <p:cNvPr id="7" name="Picture 6" descr="playdo.jpg"/>
            <p:cNvPicPr>
              <a:picLocks noChangeAspect="1"/>
            </p:cNvPicPr>
            <p:nvPr/>
          </p:nvPicPr>
          <p:blipFill>
            <a:blip r:embed="rId5" cstate="print"/>
            <a:srcRect t="11321" b="15094"/>
            <a:stretch>
              <a:fillRect/>
            </a:stretch>
          </p:blipFill>
          <p:spPr>
            <a:xfrm>
              <a:off x="4343400" y="1371600"/>
              <a:ext cx="2692400" cy="1981200"/>
            </a:xfrm>
            <a:prstGeom prst="rect">
              <a:avLst/>
            </a:prstGeom>
          </p:spPr>
        </p:pic>
        <p:pic>
          <p:nvPicPr>
            <p:cNvPr id="8" name="Picture 7" descr="lego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0"/>
              <a:ext cx="1981200" cy="2280153"/>
            </a:xfrm>
            <a:prstGeom prst="rect">
              <a:avLst/>
            </a:prstGeom>
          </p:spPr>
        </p:pic>
        <p:pic>
          <p:nvPicPr>
            <p:cNvPr id="9" name="Picture 8" descr="lite_brite_almost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800" y="2438400"/>
              <a:ext cx="1549202" cy="1990725"/>
            </a:xfrm>
            <a:prstGeom prst="rect">
              <a:avLst/>
            </a:prstGeom>
          </p:spPr>
        </p:pic>
        <p:pic>
          <p:nvPicPr>
            <p:cNvPr id="10" name="Picture 9" descr="little_green_army_men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86000" y="228600"/>
              <a:ext cx="3073400" cy="1934596"/>
            </a:xfrm>
            <a:prstGeom prst="rect">
              <a:avLst/>
            </a:prstGeom>
          </p:spPr>
        </p:pic>
        <p:pic>
          <p:nvPicPr>
            <p:cNvPr id="11" name="Picture 10" descr="Rocking-Horse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05600" y="228600"/>
              <a:ext cx="2049780" cy="1757757"/>
            </a:xfrm>
            <a:prstGeom prst="rect">
              <a:avLst/>
            </a:prstGeom>
          </p:spPr>
        </p:pic>
        <p:pic>
          <p:nvPicPr>
            <p:cNvPr id="12" name="Picture 11" descr="Rubiks-Cube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24400" y="3352800"/>
              <a:ext cx="2267712" cy="2362200"/>
            </a:xfrm>
            <a:prstGeom prst="rect">
              <a:avLst/>
            </a:prstGeom>
          </p:spPr>
        </p:pic>
        <p:pic>
          <p:nvPicPr>
            <p:cNvPr id="13" name="Picture 12" descr="WeebleBoy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315200" y="2438400"/>
              <a:ext cx="1654193" cy="2209800"/>
            </a:xfrm>
            <a:prstGeom prst="rect">
              <a:avLst/>
            </a:prstGeom>
          </p:spPr>
        </p:pic>
        <p:pic>
          <p:nvPicPr>
            <p:cNvPr id="14" name="Picture 13" descr="yo yo.bmp"/>
            <p:cNvPicPr>
              <a:picLocks noChangeAspect="1"/>
            </p:cNvPicPr>
            <p:nvPr/>
          </p:nvPicPr>
          <p:blipFill>
            <a:blip r:embed="rId3" cstate="print"/>
            <a:srcRect t="54286"/>
            <a:stretch>
              <a:fillRect/>
            </a:stretch>
          </p:blipFill>
          <p:spPr>
            <a:xfrm>
              <a:off x="3733800" y="5791200"/>
              <a:ext cx="2476500" cy="1066800"/>
            </a:xfrm>
            <a:prstGeom prst="rect">
              <a:avLst/>
            </a:prstGeom>
          </p:spPr>
        </p:pic>
        <p:pic>
          <p:nvPicPr>
            <p:cNvPr id="15" name="Picture 14" descr="mr potato head.gif"/>
            <p:cNvPicPr>
              <a:picLocks noChangeAspect="1"/>
            </p:cNvPicPr>
            <p:nvPr/>
          </p:nvPicPr>
          <p:blipFill>
            <a:blip r:embed="rId12" cstate="print"/>
            <a:srcRect b="4351"/>
            <a:stretch>
              <a:fillRect/>
            </a:stretch>
          </p:blipFill>
          <p:spPr>
            <a:xfrm>
              <a:off x="1905000" y="2514600"/>
              <a:ext cx="2447925" cy="28194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 anchor="t" anchorCtr="0">
            <a:normAutofit/>
          </a:bodyPr>
          <a:lstStyle/>
          <a:p>
            <a:pPr algn="r"/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Toy Represents Your Leadership Style?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0" y="0"/>
            <a:ext cx="8969393" cy="6858000"/>
            <a:chOff x="0" y="0"/>
            <a:chExt cx="8969393" cy="6858000"/>
          </a:xfrm>
        </p:grpSpPr>
        <p:pic>
          <p:nvPicPr>
            <p:cNvPr id="5" name="Picture 4" descr="yo yo.bmp"/>
            <p:cNvPicPr>
              <a:picLocks noChangeAspect="1"/>
            </p:cNvPicPr>
            <p:nvPr/>
          </p:nvPicPr>
          <p:blipFill>
            <a:blip r:embed="rId3" cstate="print"/>
            <a:srcRect t="4286" b="46735"/>
            <a:stretch>
              <a:fillRect/>
            </a:stretch>
          </p:blipFill>
          <p:spPr>
            <a:xfrm>
              <a:off x="6096000" y="5715000"/>
              <a:ext cx="2476500" cy="1143000"/>
            </a:xfrm>
            <a:prstGeom prst="rect">
              <a:avLst/>
            </a:prstGeom>
          </p:spPr>
        </p:pic>
        <p:pic>
          <p:nvPicPr>
            <p:cNvPr id="6" name="Picture 5" descr="slinky dog.jpg"/>
            <p:cNvPicPr>
              <a:picLocks noChangeAspect="1"/>
            </p:cNvPicPr>
            <p:nvPr/>
          </p:nvPicPr>
          <p:blipFill>
            <a:blip r:embed="rId4" cstate="print"/>
            <a:srcRect t="9091" b="21212"/>
            <a:stretch>
              <a:fillRect/>
            </a:stretch>
          </p:blipFill>
          <p:spPr>
            <a:xfrm>
              <a:off x="304800" y="5105400"/>
              <a:ext cx="2514600" cy="1752600"/>
            </a:xfrm>
            <a:prstGeom prst="rect">
              <a:avLst/>
            </a:prstGeom>
          </p:spPr>
        </p:pic>
        <p:pic>
          <p:nvPicPr>
            <p:cNvPr id="7" name="Picture 6" descr="playdo.jpg"/>
            <p:cNvPicPr>
              <a:picLocks noChangeAspect="1"/>
            </p:cNvPicPr>
            <p:nvPr/>
          </p:nvPicPr>
          <p:blipFill>
            <a:blip r:embed="rId5" cstate="print"/>
            <a:srcRect t="11321" b="15094"/>
            <a:stretch>
              <a:fillRect/>
            </a:stretch>
          </p:blipFill>
          <p:spPr>
            <a:xfrm>
              <a:off x="4343400" y="1371600"/>
              <a:ext cx="2692400" cy="1981200"/>
            </a:xfrm>
            <a:prstGeom prst="rect">
              <a:avLst/>
            </a:prstGeom>
          </p:spPr>
        </p:pic>
        <p:pic>
          <p:nvPicPr>
            <p:cNvPr id="8" name="Picture 7" descr="lego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0"/>
              <a:ext cx="1981200" cy="2280153"/>
            </a:xfrm>
            <a:prstGeom prst="rect">
              <a:avLst/>
            </a:prstGeom>
          </p:spPr>
        </p:pic>
        <p:pic>
          <p:nvPicPr>
            <p:cNvPr id="9" name="Picture 8" descr="lite_brite_almost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800" y="2438400"/>
              <a:ext cx="1549202" cy="1990725"/>
            </a:xfrm>
            <a:prstGeom prst="rect">
              <a:avLst/>
            </a:prstGeom>
          </p:spPr>
        </p:pic>
        <p:pic>
          <p:nvPicPr>
            <p:cNvPr id="10" name="Picture 9" descr="little_green_army_men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86000" y="228600"/>
              <a:ext cx="3073400" cy="1934596"/>
            </a:xfrm>
            <a:prstGeom prst="rect">
              <a:avLst/>
            </a:prstGeom>
          </p:spPr>
        </p:pic>
        <p:pic>
          <p:nvPicPr>
            <p:cNvPr id="11" name="Picture 10" descr="Rocking-Horse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05600" y="228600"/>
              <a:ext cx="2049780" cy="1757757"/>
            </a:xfrm>
            <a:prstGeom prst="rect">
              <a:avLst/>
            </a:prstGeom>
          </p:spPr>
        </p:pic>
        <p:pic>
          <p:nvPicPr>
            <p:cNvPr id="12" name="Picture 11" descr="Rubiks-Cube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24400" y="3352800"/>
              <a:ext cx="2267712" cy="2362200"/>
            </a:xfrm>
            <a:prstGeom prst="rect">
              <a:avLst/>
            </a:prstGeom>
          </p:spPr>
        </p:pic>
        <p:pic>
          <p:nvPicPr>
            <p:cNvPr id="13" name="Picture 12" descr="WeebleBoy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315200" y="2438400"/>
              <a:ext cx="1654193" cy="2209800"/>
            </a:xfrm>
            <a:prstGeom prst="rect">
              <a:avLst/>
            </a:prstGeom>
          </p:spPr>
        </p:pic>
        <p:pic>
          <p:nvPicPr>
            <p:cNvPr id="14" name="Picture 13" descr="yo yo.bmp"/>
            <p:cNvPicPr>
              <a:picLocks noChangeAspect="1"/>
            </p:cNvPicPr>
            <p:nvPr/>
          </p:nvPicPr>
          <p:blipFill>
            <a:blip r:embed="rId3" cstate="print"/>
            <a:srcRect t="54286"/>
            <a:stretch>
              <a:fillRect/>
            </a:stretch>
          </p:blipFill>
          <p:spPr>
            <a:xfrm>
              <a:off x="3733800" y="5791200"/>
              <a:ext cx="2476500" cy="1066800"/>
            </a:xfrm>
            <a:prstGeom prst="rect">
              <a:avLst/>
            </a:prstGeom>
          </p:spPr>
        </p:pic>
        <p:pic>
          <p:nvPicPr>
            <p:cNvPr id="15" name="Picture 14" descr="mr potato head.gif"/>
            <p:cNvPicPr>
              <a:picLocks noChangeAspect="1"/>
            </p:cNvPicPr>
            <p:nvPr/>
          </p:nvPicPr>
          <p:blipFill>
            <a:blip r:embed="rId12" cstate="print"/>
            <a:srcRect b="4351"/>
            <a:stretch>
              <a:fillRect/>
            </a:stretch>
          </p:blipFill>
          <p:spPr>
            <a:xfrm>
              <a:off x="1905000" y="2514600"/>
              <a:ext cx="2447925" cy="28194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u="sng" dirty="0" smtClean="0"/>
              <a:t>Your Assignment</a:t>
            </a:r>
            <a:endParaRPr lang="en-US" u="sng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4648200" y="1241946"/>
            <a:ext cx="4038600" cy="536357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your toy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Read your chapter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en-US" dirty="0" smtClean="0"/>
              <a:t>Complete the graphic organizer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</a:t>
            </a:r>
            <a:r>
              <a:rPr lang="en-US" dirty="0" err="1" smtClean="0"/>
              <a:t>Prezi</a:t>
            </a:r>
            <a:r>
              <a:rPr lang="en-US" dirty="0" smtClean="0"/>
              <a:t> 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en-US" dirty="0" smtClean="0"/>
              <a:t>Include a video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en-US" dirty="0" smtClean="0"/>
              <a:t>Words within a graphic/image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en-US" dirty="0" smtClean="0"/>
              <a:t>Minimum 5 path points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Present to class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Due </a:t>
            </a:r>
            <a:r>
              <a:rPr lang="en-US" dirty="0" smtClean="0"/>
              <a:t>Date September 1 Beginning </a:t>
            </a:r>
            <a:r>
              <a:rPr lang="en-US" dirty="0" smtClean="0"/>
              <a:t>of Hour</a:t>
            </a:r>
          </a:p>
        </p:txBody>
      </p:sp>
      <p:pic>
        <p:nvPicPr>
          <p:cNvPr id="18" name="Picture 17" descr="toy_box_leadership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35522" cy="68238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9D1B02B-5079-4EDC-84C2-B69952D0BA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TP030006301</Template>
  <TotalTime>27</TotalTime>
  <Words>145</Words>
  <Application>Microsoft Office PowerPoint</Application>
  <PresentationFormat>On-screen Show (4:3)</PresentationFormat>
  <Paragraphs>28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Leadership Lessons from the Toys You Loved as a Child</vt:lpstr>
      <vt:lpstr>Slide 2</vt:lpstr>
      <vt:lpstr>Which Toy Represents Your Leadership Style?</vt:lpstr>
      <vt:lpstr>Slide 4</vt:lpstr>
      <vt:lpstr>Your Assignment</vt:lpstr>
    </vt:vector>
  </TitlesOfParts>
  <Company>Lincoln County R-III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 Lessons from the Toys You Loved as a Child</dc:title>
  <dc:subject/>
  <dc:creator>profileuser</dc:creator>
  <cp:keywords/>
  <dc:description/>
  <cp:lastModifiedBy>Ryan Nesbitt</cp:lastModifiedBy>
  <cp:revision>5</cp:revision>
  <dcterms:created xsi:type="dcterms:W3CDTF">2011-03-18T19:15:36Z</dcterms:created>
  <dcterms:modified xsi:type="dcterms:W3CDTF">2011-08-19T14:31:09Z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TC300063019990</vt:lpwstr>
  </property>
</Properties>
</file>