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42AF0-6FBE-49F0-A991-218DBD6147F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7F6581-6BBC-46CE-9957-F2C0A5B991A5}">
      <dgm:prSet phldrT="[Text]"/>
      <dgm:spPr/>
      <dgm:t>
        <a:bodyPr/>
        <a:lstStyle/>
        <a:p>
          <a:r>
            <a:rPr lang="en-US" dirty="0" smtClean="0">
              <a:latin typeface="Alba" pitchFamily="2" charset="0"/>
            </a:rPr>
            <a:t>Pathway 1</a:t>
          </a:r>
          <a:endParaRPr lang="en-US" dirty="0">
            <a:latin typeface="Alba" pitchFamily="2" charset="0"/>
          </a:endParaRPr>
        </a:p>
      </dgm:t>
    </dgm:pt>
    <dgm:pt modelId="{E8E22EC5-1B4B-402F-A74B-1E16186DEC1B}" type="parTrans" cxnId="{0155D3AF-FF00-4E5E-B734-CBD45562A670}">
      <dgm:prSet/>
      <dgm:spPr/>
      <dgm:t>
        <a:bodyPr/>
        <a:lstStyle/>
        <a:p>
          <a:endParaRPr lang="en-US"/>
        </a:p>
      </dgm:t>
    </dgm:pt>
    <dgm:pt modelId="{CBAF7D7C-4375-4A95-B383-875A709DCF12}" type="sibTrans" cxnId="{0155D3AF-FF00-4E5E-B734-CBD45562A670}">
      <dgm:prSet/>
      <dgm:spPr/>
      <dgm:t>
        <a:bodyPr/>
        <a:lstStyle/>
        <a:p>
          <a:endParaRPr lang="en-US"/>
        </a:p>
      </dgm:t>
    </dgm:pt>
    <dgm:pt modelId="{A173C41D-5F34-4707-9AC1-055DE1559D2B}">
      <dgm:prSet phldrT="[Text]"/>
      <dgm:spPr/>
      <dgm:t>
        <a:bodyPr/>
        <a:lstStyle/>
        <a:p>
          <a:r>
            <a:rPr lang="en-US" dirty="0" smtClean="0">
              <a:latin typeface="Alba" pitchFamily="2" charset="0"/>
            </a:rPr>
            <a:t>Pathway 2</a:t>
          </a:r>
          <a:endParaRPr lang="en-US" dirty="0">
            <a:latin typeface="Alba" pitchFamily="2" charset="0"/>
          </a:endParaRPr>
        </a:p>
      </dgm:t>
    </dgm:pt>
    <dgm:pt modelId="{83F1952E-929C-4927-AFC3-8EC87619F639}" type="parTrans" cxnId="{599E1164-E509-4421-8897-B5EAE908B4F8}">
      <dgm:prSet/>
      <dgm:spPr/>
      <dgm:t>
        <a:bodyPr/>
        <a:lstStyle/>
        <a:p>
          <a:endParaRPr lang="en-US"/>
        </a:p>
      </dgm:t>
    </dgm:pt>
    <dgm:pt modelId="{738D25AB-6556-4AEE-8540-822AD075B5F8}" type="sibTrans" cxnId="{599E1164-E509-4421-8897-B5EAE908B4F8}">
      <dgm:prSet/>
      <dgm:spPr/>
      <dgm:t>
        <a:bodyPr/>
        <a:lstStyle/>
        <a:p>
          <a:endParaRPr lang="en-US"/>
        </a:p>
      </dgm:t>
    </dgm:pt>
    <dgm:pt modelId="{0C43175F-CEF2-4901-82A5-85D74F0F4C1F}">
      <dgm:prSet phldrT="[Text]"/>
      <dgm:spPr/>
      <dgm:t>
        <a:bodyPr/>
        <a:lstStyle/>
        <a:p>
          <a:r>
            <a:rPr lang="en-US" dirty="0" smtClean="0">
              <a:latin typeface="Alba" pitchFamily="2" charset="0"/>
            </a:rPr>
            <a:t>Pathway 3</a:t>
          </a:r>
          <a:endParaRPr lang="en-US" dirty="0">
            <a:latin typeface="Alba" pitchFamily="2" charset="0"/>
          </a:endParaRPr>
        </a:p>
      </dgm:t>
    </dgm:pt>
    <dgm:pt modelId="{64CEC72C-B9E6-405F-99A8-9EB67C9495D1}" type="parTrans" cxnId="{8695E9B7-F862-47CF-AA7A-5D7EA5A7F712}">
      <dgm:prSet/>
      <dgm:spPr/>
      <dgm:t>
        <a:bodyPr/>
        <a:lstStyle/>
        <a:p>
          <a:endParaRPr lang="en-US"/>
        </a:p>
      </dgm:t>
    </dgm:pt>
    <dgm:pt modelId="{A749F058-EDDE-4B7B-9C52-D88EF95D6F27}" type="sibTrans" cxnId="{8695E9B7-F862-47CF-AA7A-5D7EA5A7F712}">
      <dgm:prSet/>
      <dgm:spPr/>
      <dgm:t>
        <a:bodyPr/>
        <a:lstStyle/>
        <a:p>
          <a:endParaRPr lang="en-US"/>
        </a:p>
      </dgm:t>
    </dgm:pt>
    <dgm:pt modelId="{24BBD3DC-81F2-4924-A071-E5D440D2A7BD}">
      <dgm:prSet phldrT="[Text]"/>
      <dgm:spPr/>
      <dgm:t>
        <a:bodyPr/>
        <a:lstStyle/>
        <a:p>
          <a:r>
            <a:rPr lang="en-US" dirty="0" smtClean="0">
              <a:latin typeface="Alba" pitchFamily="2" charset="0"/>
            </a:rPr>
            <a:t>Pathway 4</a:t>
          </a:r>
          <a:endParaRPr lang="en-US" dirty="0">
            <a:latin typeface="Alba" pitchFamily="2" charset="0"/>
          </a:endParaRPr>
        </a:p>
      </dgm:t>
    </dgm:pt>
    <dgm:pt modelId="{E68BD750-B18C-4600-A121-49385485758B}" type="parTrans" cxnId="{8FF000F1-048D-42C8-A602-2336E80634D1}">
      <dgm:prSet/>
      <dgm:spPr/>
      <dgm:t>
        <a:bodyPr/>
        <a:lstStyle/>
        <a:p>
          <a:endParaRPr lang="en-US"/>
        </a:p>
      </dgm:t>
    </dgm:pt>
    <dgm:pt modelId="{CB02AE6C-FEDE-4153-B485-90A2802C8BC4}" type="sibTrans" cxnId="{8FF000F1-048D-42C8-A602-2336E80634D1}">
      <dgm:prSet/>
      <dgm:spPr/>
      <dgm:t>
        <a:bodyPr/>
        <a:lstStyle/>
        <a:p>
          <a:endParaRPr lang="en-US"/>
        </a:p>
      </dgm:t>
    </dgm:pt>
    <dgm:pt modelId="{3A6A8F25-CC73-4914-9FBF-C7A257197ECF}">
      <dgm:prSet phldrT="[Text]"/>
      <dgm:spPr/>
      <dgm:t>
        <a:bodyPr/>
        <a:lstStyle/>
        <a:p>
          <a:r>
            <a:rPr lang="en-US" dirty="0" smtClean="0">
              <a:latin typeface="Alba" pitchFamily="2" charset="0"/>
            </a:rPr>
            <a:t>Pathway 5</a:t>
          </a:r>
          <a:endParaRPr lang="en-US" dirty="0">
            <a:latin typeface="Alba" pitchFamily="2" charset="0"/>
          </a:endParaRPr>
        </a:p>
      </dgm:t>
    </dgm:pt>
    <dgm:pt modelId="{E94FD69B-88CC-4D17-B79E-EF44685D8E1A}" type="parTrans" cxnId="{6E11BA1E-B596-4A2F-95DA-5D2583F63D75}">
      <dgm:prSet/>
      <dgm:spPr/>
      <dgm:t>
        <a:bodyPr/>
        <a:lstStyle/>
        <a:p>
          <a:endParaRPr lang="en-US"/>
        </a:p>
      </dgm:t>
    </dgm:pt>
    <dgm:pt modelId="{875A1CE8-ADCB-4823-82A9-4599765B14AA}" type="sibTrans" cxnId="{6E11BA1E-B596-4A2F-95DA-5D2583F63D75}">
      <dgm:prSet/>
      <dgm:spPr/>
      <dgm:t>
        <a:bodyPr/>
        <a:lstStyle/>
        <a:p>
          <a:endParaRPr lang="en-US"/>
        </a:p>
      </dgm:t>
    </dgm:pt>
    <dgm:pt modelId="{7C2F783F-51A5-4519-9C1E-EF59DBCA7B07}" type="pres">
      <dgm:prSet presAssocID="{83D42AF0-6FBE-49F0-A991-218DBD6147F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288626-182B-4BE0-9040-967D3021D7AC}" type="pres">
      <dgm:prSet presAssocID="{D27F6581-6BBC-46CE-9957-F2C0A5B991A5}" presName="root" presStyleCnt="0"/>
      <dgm:spPr/>
    </dgm:pt>
    <dgm:pt modelId="{BE68DC76-75E7-4F64-97F7-EC5A15AD4844}" type="pres">
      <dgm:prSet presAssocID="{D27F6581-6BBC-46CE-9957-F2C0A5B991A5}" presName="rootComposite" presStyleCnt="0"/>
      <dgm:spPr/>
    </dgm:pt>
    <dgm:pt modelId="{F250E0DB-480C-4F46-9C30-D40249E85233}" type="pres">
      <dgm:prSet presAssocID="{D27F6581-6BBC-46CE-9957-F2C0A5B991A5}" presName="rootText" presStyleLbl="node1" presStyleIdx="0" presStyleCnt="5"/>
      <dgm:spPr/>
      <dgm:t>
        <a:bodyPr/>
        <a:lstStyle/>
        <a:p>
          <a:endParaRPr lang="en-US"/>
        </a:p>
      </dgm:t>
    </dgm:pt>
    <dgm:pt modelId="{0FB3B0A7-961C-4163-BB96-D42C89D6DE80}" type="pres">
      <dgm:prSet presAssocID="{D27F6581-6BBC-46CE-9957-F2C0A5B991A5}" presName="rootConnector" presStyleLbl="node1" presStyleIdx="0" presStyleCnt="5"/>
      <dgm:spPr/>
      <dgm:t>
        <a:bodyPr/>
        <a:lstStyle/>
        <a:p>
          <a:endParaRPr lang="en-US"/>
        </a:p>
      </dgm:t>
    </dgm:pt>
    <dgm:pt modelId="{CFE2808C-C549-44BB-9258-E4446C6555F2}" type="pres">
      <dgm:prSet presAssocID="{D27F6581-6BBC-46CE-9957-F2C0A5B991A5}" presName="childShape" presStyleCnt="0"/>
      <dgm:spPr/>
    </dgm:pt>
    <dgm:pt modelId="{29B5EC64-66BF-4376-BE56-6E53CD1A406D}" type="pres">
      <dgm:prSet presAssocID="{A173C41D-5F34-4707-9AC1-055DE1559D2B}" presName="root" presStyleCnt="0"/>
      <dgm:spPr/>
    </dgm:pt>
    <dgm:pt modelId="{750E4658-D692-434F-929F-B91831DEF2BD}" type="pres">
      <dgm:prSet presAssocID="{A173C41D-5F34-4707-9AC1-055DE1559D2B}" presName="rootComposite" presStyleCnt="0"/>
      <dgm:spPr/>
    </dgm:pt>
    <dgm:pt modelId="{CA142578-291A-44AD-915B-3DC793E81358}" type="pres">
      <dgm:prSet presAssocID="{A173C41D-5F34-4707-9AC1-055DE1559D2B}" presName="rootText" presStyleLbl="node1" presStyleIdx="1" presStyleCnt="5"/>
      <dgm:spPr/>
      <dgm:t>
        <a:bodyPr/>
        <a:lstStyle/>
        <a:p>
          <a:endParaRPr lang="en-US"/>
        </a:p>
      </dgm:t>
    </dgm:pt>
    <dgm:pt modelId="{0A1D666D-4C17-4890-BC86-9CC36B1D0635}" type="pres">
      <dgm:prSet presAssocID="{A173C41D-5F34-4707-9AC1-055DE1559D2B}" presName="rootConnector" presStyleLbl="node1" presStyleIdx="1" presStyleCnt="5"/>
      <dgm:spPr/>
      <dgm:t>
        <a:bodyPr/>
        <a:lstStyle/>
        <a:p>
          <a:endParaRPr lang="en-US"/>
        </a:p>
      </dgm:t>
    </dgm:pt>
    <dgm:pt modelId="{8D61FF18-18DE-465C-AD4A-C3616745C6C6}" type="pres">
      <dgm:prSet presAssocID="{A173C41D-5F34-4707-9AC1-055DE1559D2B}" presName="childShape" presStyleCnt="0"/>
      <dgm:spPr/>
    </dgm:pt>
    <dgm:pt modelId="{5E36737D-4442-4839-AB79-20BD36E5AFD7}" type="pres">
      <dgm:prSet presAssocID="{0C43175F-CEF2-4901-82A5-85D74F0F4C1F}" presName="root" presStyleCnt="0"/>
      <dgm:spPr/>
    </dgm:pt>
    <dgm:pt modelId="{D54971D3-30DB-43AE-82AB-EDD1C369FA0D}" type="pres">
      <dgm:prSet presAssocID="{0C43175F-CEF2-4901-82A5-85D74F0F4C1F}" presName="rootComposite" presStyleCnt="0"/>
      <dgm:spPr/>
    </dgm:pt>
    <dgm:pt modelId="{DA4BFF1B-C9B2-4F18-834B-44FD69D2C67F}" type="pres">
      <dgm:prSet presAssocID="{0C43175F-CEF2-4901-82A5-85D74F0F4C1F}" presName="rootText" presStyleLbl="node1" presStyleIdx="2" presStyleCnt="5"/>
      <dgm:spPr/>
      <dgm:t>
        <a:bodyPr/>
        <a:lstStyle/>
        <a:p>
          <a:endParaRPr lang="en-US"/>
        </a:p>
      </dgm:t>
    </dgm:pt>
    <dgm:pt modelId="{3EA0D526-F606-4FC9-AE20-87AB0EA5336B}" type="pres">
      <dgm:prSet presAssocID="{0C43175F-CEF2-4901-82A5-85D74F0F4C1F}" presName="rootConnector" presStyleLbl="node1" presStyleIdx="2" presStyleCnt="5"/>
      <dgm:spPr/>
      <dgm:t>
        <a:bodyPr/>
        <a:lstStyle/>
        <a:p>
          <a:endParaRPr lang="en-US"/>
        </a:p>
      </dgm:t>
    </dgm:pt>
    <dgm:pt modelId="{B5B343BD-F988-4A69-8C85-5836C5D049FE}" type="pres">
      <dgm:prSet presAssocID="{0C43175F-CEF2-4901-82A5-85D74F0F4C1F}" presName="childShape" presStyleCnt="0"/>
      <dgm:spPr/>
    </dgm:pt>
    <dgm:pt modelId="{F47DCA13-E23A-489A-B3C7-D262CBB4BF1F}" type="pres">
      <dgm:prSet presAssocID="{24BBD3DC-81F2-4924-A071-E5D440D2A7BD}" presName="root" presStyleCnt="0"/>
      <dgm:spPr/>
    </dgm:pt>
    <dgm:pt modelId="{02E95D10-A60B-4F61-A88C-D568C96F441E}" type="pres">
      <dgm:prSet presAssocID="{24BBD3DC-81F2-4924-A071-E5D440D2A7BD}" presName="rootComposite" presStyleCnt="0"/>
      <dgm:spPr/>
    </dgm:pt>
    <dgm:pt modelId="{878414FC-5ADC-4C4C-9E45-6867F2D4C18C}" type="pres">
      <dgm:prSet presAssocID="{24BBD3DC-81F2-4924-A071-E5D440D2A7BD}" presName="rootText" presStyleLbl="node1" presStyleIdx="3" presStyleCnt="5"/>
      <dgm:spPr/>
      <dgm:t>
        <a:bodyPr/>
        <a:lstStyle/>
        <a:p>
          <a:endParaRPr lang="en-US"/>
        </a:p>
      </dgm:t>
    </dgm:pt>
    <dgm:pt modelId="{3472A8F8-2FC5-447C-BA16-0957ED32F835}" type="pres">
      <dgm:prSet presAssocID="{24BBD3DC-81F2-4924-A071-E5D440D2A7BD}" presName="rootConnector" presStyleLbl="node1" presStyleIdx="3" presStyleCnt="5"/>
      <dgm:spPr/>
      <dgm:t>
        <a:bodyPr/>
        <a:lstStyle/>
        <a:p>
          <a:endParaRPr lang="en-US"/>
        </a:p>
      </dgm:t>
    </dgm:pt>
    <dgm:pt modelId="{AE734258-C48C-4852-BE7D-E621293064C8}" type="pres">
      <dgm:prSet presAssocID="{24BBD3DC-81F2-4924-A071-E5D440D2A7BD}" presName="childShape" presStyleCnt="0"/>
      <dgm:spPr/>
    </dgm:pt>
    <dgm:pt modelId="{AF98E009-1DFE-4E59-8F7B-6DAC797D8DE0}" type="pres">
      <dgm:prSet presAssocID="{3A6A8F25-CC73-4914-9FBF-C7A257197ECF}" presName="root" presStyleCnt="0"/>
      <dgm:spPr/>
    </dgm:pt>
    <dgm:pt modelId="{3444D9BF-1282-4BA6-B201-AEE51AF2392B}" type="pres">
      <dgm:prSet presAssocID="{3A6A8F25-CC73-4914-9FBF-C7A257197ECF}" presName="rootComposite" presStyleCnt="0"/>
      <dgm:spPr/>
    </dgm:pt>
    <dgm:pt modelId="{A629FF13-6FD1-4B32-BDE1-65C5B0048156}" type="pres">
      <dgm:prSet presAssocID="{3A6A8F25-CC73-4914-9FBF-C7A257197ECF}" presName="rootText" presStyleLbl="node1" presStyleIdx="4" presStyleCnt="5"/>
      <dgm:spPr/>
      <dgm:t>
        <a:bodyPr/>
        <a:lstStyle/>
        <a:p>
          <a:endParaRPr lang="en-US"/>
        </a:p>
      </dgm:t>
    </dgm:pt>
    <dgm:pt modelId="{90F6DEC6-03C8-47CF-ADAF-6BAAA8A6329C}" type="pres">
      <dgm:prSet presAssocID="{3A6A8F25-CC73-4914-9FBF-C7A257197ECF}" presName="rootConnector" presStyleLbl="node1" presStyleIdx="4" presStyleCnt="5"/>
      <dgm:spPr/>
      <dgm:t>
        <a:bodyPr/>
        <a:lstStyle/>
        <a:p>
          <a:endParaRPr lang="en-US"/>
        </a:p>
      </dgm:t>
    </dgm:pt>
    <dgm:pt modelId="{FC5CA7B5-87D3-4F12-8D8F-846155C49496}" type="pres">
      <dgm:prSet presAssocID="{3A6A8F25-CC73-4914-9FBF-C7A257197ECF}" presName="childShape" presStyleCnt="0"/>
      <dgm:spPr/>
    </dgm:pt>
  </dgm:ptLst>
  <dgm:cxnLst>
    <dgm:cxn modelId="{8FF000F1-048D-42C8-A602-2336E80634D1}" srcId="{83D42AF0-6FBE-49F0-A991-218DBD6147F8}" destId="{24BBD3DC-81F2-4924-A071-E5D440D2A7BD}" srcOrd="3" destOrd="0" parTransId="{E68BD750-B18C-4600-A121-49385485758B}" sibTransId="{CB02AE6C-FEDE-4153-B485-90A2802C8BC4}"/>
    <dgm:cxn modelId="{4E226F61-3E43-4665-919D-3796694A8717}" type="presOf" srcId="{D27F6581-6BBC-46CE-9957-F2C0A5B991A5}" destId="{F250E0DB-480C-4F46-9C30-D40249E85233}" srcOrd="0" destOrd="0" presId="urn:microsoft.com/office/officeart/2005/8/layout/hierarchy3"/>
    <dgm:cxn modelId="{6E11BA1E-B596-4A2F-95DA-5D2583F63D75}" srcId="{83D42AF0-6FBE-49F0-A991-218DBD6147F8}" destId="{3A6A8F25-CC73-4914-9FBF-C7A257197ECF}" srcOrd="4" destOrd="0" parTransId="{E94FD69B-88CC-4D17-B79E-EF44685D8E1A}" sibTransId="{875A1CE8-ADCB-4823-82A9-4599765B14AA}"/>
    <dgm:cxn modelId="{CA77F60B-D7D8-4B6D-A73D-8A90D4173079}" type="presOf" srcId="{A173C41D-5F34-4707-9AC1-055DE1559D2B}" destId="{CA142578-291A-44AD-915B-3DC793E81358}" srcOrd="0" destOrd="0" presId="urn:microsoft.com/office/officeart/2005/8/layout/hierarchy3"/>
    <dgm:cxn modelId="{ACE495E8-CD06-48D8-8FD7-C58FB2624AA5}" type="presOf" srcId="{D27F6581-6BBC-46CE-9957-F2C0A5B991A5}" destId="{0FB3B0A7-961C-4163-BB96-D42C89D6DE80}" srcOrd="1" destOrd="0" presId="urn:microsoft.com/office/officeart/2005/8/layout/hierarchy3"/>
    <dgm:cxn modelId="{101B47DA-AC27-437C-885F-602DC7F1FE98}" type="presOf" srcId="{83D42AF0-6FBE-49F0-A991-218DBD6147F8}" destId="{7C2F783F-51A5-4519-9C1E-EF59DBCA7B07}" srcOrd="0" destOrd="0" presId="urn:microsoft.com/office/officeart/2005/8/layout/hierarchy3"/>
    <dgm:cxn modelId="{0155D3AF-FF00-4E5E-B734-CBD45562A670}" srcId="{83D42AF0-6FBE-49F0-A991-218DBD6147F8}" destId="{D27F6581-6BBC-46CE-9957-F2C0A5B991A5}" srcOrd="0" destOrd="0" parTransId="{E8E22EC5-1B4B-402F-A74B-1E16186DEC1B}" sibTransId="{CBAF7D7C-4375-4A95-B383-875A709DCF12}"/>
    <dgm:cxn modelId="{87234F49-C9C6-4C83-86B5-9834E33DA1FB}" type="presOf" srcId="{0C43175F-CEF2-4901-82A5-85D74F0F4C1F}" destId="{DA4BFF1B-C9B2-4F18-834B-44FD69D2C67F}" srcOrd="0" destOrd="0" presId="urn:microsoft.com/office/officeart/2005/8/layout/hierarchy3"/>
    <dgm:cxn modelId="{FD149A59-0A42-48A4-85CB-0ACBCA619A7D}" type="presOf" srcId="{3A6A8F25-CC73-4914-9FBF-C7A257197ECF}" destId="{A629FF13-6FD1-4B32-BDE1-65C5B0048156}" srcOrd="0" destOrd="0" presId="urn:microsoft.com/office/officeart/2005/8/layout/hierarchy3"/>
    <dgm:cxn modelId="{5EC9FA0D-5003-4133-954E-ACDBAA4B435F}" type="presOf" srcId="{24BBD3DC-81F2-4924-A071-E5D440D2A7BD}" destId="{3472A8F8-2FC5-447C-BA16-0957ED32F835}" srcOrd="1" destOrd="0" presId="urn:microsoft.com/office/officeart/2005/8/layout/hierarchy3"/>
    <dgm:cxn modelId="{599E1164-E509-4421-8897-B5EAE908B4F8}" srcId="{83D42AF0-6FBE-49F0-A991-218DBD6147F8}" destId="{A173C41D-5F34-4707-9AC1-055DE1559D2B}" srcOrd="1" destOrd="0" parTransId="{83F1952E-929C-4927-AFC3-8EC87619F639}" sibTransId="{738D25AB-6556-4AEE-8540-822AD075B5F8}"/>
    <dgm:cxn modelId="{4F706802-2AAC-4826-A16D-F8448B36133E}" type="presOf" srcId="{3A6A8F25-CC73-4914-9FBF-C7A257197ECF}" destId="{90F6DEC6-03C8-47CF-ADAF-6BAAA8A6329C}" srcOrd="1" destOrd="0" presId="urn:microsoft.com/office/officeart/2005/8/layout/hierarchy3"/>
    <dgm:cxn modelId="{0A398CDB-4E84-4EFB-B869-3CCA3E33AD77}" type="presOf" srcId="{A173C41D-5F34-4707-9AC1-055DE1559D2B}" destId="{0A1D666D-4C17-4890-BC86-9CC36B1D0635}" srcOrd="1" destOrd="0" presId="urn:microsoft.com/office/officeart/2005/8/layout/hierarchy3"/>
    <dgm:cxn modelId="{8695E9B7-F862-47CF-AA7A-5D7EA5A7F712}" srcId="{83D42AF0-6FBE-49F0-A991-218DBD6147F8}" destId="{0C43175F-CEF2-4901-82A5-85D74F0F4C1F}" srcOrd="2" destOrd="0" parTransId="{64CEC72C-B9E6-405F-99A8-9EB67C9495D1}" sibTransId="{A749F058-EDDE-4B7B-9C52-D88EF95D6F27}"/>
    <dgm:cxn modelId="{5ABF1593-5A95-41BC-9EA7-5EA42E9DD5BB}" type="presOf" srcId="{0C43175F-CEF2-4901-82A5-85D74F0F4C1F}" destId="{3EA0D526-F606-4FC9-AE20-87AB0EA5336B}" srcOrd="1" destOrd="0" presId="urn:microsoft.com/office/officeart/2005/8/layout/hierarchy3"/>
    <dgm:cxn modelId="{6056CB07-0EF6-4075-BC3A-98DC69AE8A6A}" type="presOf" srcId="{24BBD3DC-81F2-4924-A071-E5D440D2A7BD}" destId="{878414FC-5ADC-4C4C-9E45-6867F2D4C18C}" srcOrd="0" destOrd="0" presId="urn:microsoft.com/office/officeart/2005/8/layout/hierarchy3"/>
    <dgm:cxn modelId="{CE1F352C-B87D-4995-AD21-123AF8A68017}" type="presParOf" srcId="{7C2F783F-51A5-4519-9C1E-EF59DBCA7B07}" destId="{07288626-182B-4BE0-9040-967D3021D7AC}" srcOrd="0" destOrd="0" presId="urn:microsoft.com/office/officeart/2005/8/layout/hierarchy3"/>
    <dgm:cxn modelId="{03E969CA-C1D6-4C07-BD10-EFBDCBFC02F2}" type="presParOf" srcId="{07288626-182B-4BE0-9040-967D3021D7AC}" destId="{BE68DC76-75E7-4F64-97F7-EC5A15AD4844}" srcOrd="0" destOrd="0" presId="urn:microsoft.com/office/officeart/2005/8/layout/hierarchy3"/>
    <dgm:cxn modelId="{87F278B3-2378-4D73-85B8-EE4CA61FD52E}" type="presParOf" srcId="{BE68DC76-75E7-4F64-97F7-EC5A15AD4844}" destId="{F250E0DB-480C-4F46-9C30-D40249E85233}" srcOrd="0" destOrd="0" presId="urn:microsoft.com/office/officeart/2005/8/layout/hierarchy3"/>
    <dgm:cxn modelId="{5997C782-1F1C-4A16-A22B-F9CA8009572E}" type="presParOf" srcId="{BE68DC76-75E7-4F64-97F7-EC5A15AD4844}" destId="{0FB3B0A7-961C-4163-BB96-D42C89D6DE80}" srcOrd="1" destOrd="0" presId="urn:microsoft.com/office/officeart/2005/8/layout/hierarchy3"/>
    <dgm:cxn modelId="{0688B71F-E0D7-4D05-BE5C-5BA364E82D59}" type="presParOf" srcId="{07288626-182B-4BE0-9040-967D3021D7AC}" destId="{CFE2808C-C549-44BB-9258-E4446C6555F2}" srcOrd="1" destOrd="0" presId="urn:microsoft.com/office/officeart/2005/8/layout/hierarchy3"/>
    <dgm:cxn modelId="{851D770B-2C41-4A88-8758-6E9178362564}" type="presParOf" srcId="{7C2F783F-51A5-4519-9C1E-EF59DBCA7B07}" destId="{29B5EC64-66BF-4376-BE56-6E53CD1A406D}" srcOrd="1" destOrd="0" presId="urn:microsoft.com/office/officeart/2005/8/layout/hierarchy3"/>
    <dgm:cxn modelId="{5486CB22-0EF2-4FEC-8418-8B100C60E7D6}" type="presParOf" srcId="{29B5EC64-66BF-4376-BE56-6E53CD1A406D}" destId="{750E4658-D692-434F-929F-B91831DEF2BD}" srcOrd="0" destOrd="0" presId="urn:microsoft.com/office/officeart/2005/8/layout/hierarchy3"/>
    <dgm:cxn modelId="{1766505B-ACAD-4D13-95D9-A14081257704}" type="presParOf" srcId="{750E4658-D692-434F-929F-B91831DEF2BD}" destId="{CA142578-291A-44AD-915B-3DC793E81358}" srcOrd="0" destOrd="0" presId="urn:microsoft.com/office/officeart/2005/8/layout/hierarchy3"/>
    <dgm:cxn modelId="{E42F70A3-952C-4FC4-B92C-0B55B70210E4}" type="presParOf" srcId="{750E4658-D692-434F-929F-B91831DEF2BD}" destId="{0A1D666D-4C17-4890-BC86-9CC36B1D0635}" srcOrd="1" destOrd="0" presId="urn:microsoft.com/office/officeart/2005/8/layout/hierarchy3"/>
    <dgm:cxn modelId="{F3D41CB3-19EC-4DE7-8A15-BB0F040A8A27}" type="presParOf" srcId="{29B5EC64-66BF-4376-BE56-6E53CD1A406D}" destId="{8D61FF18-18DE-465C-AD4A-C3616745C6C6}" srcOrd="1" destOrd="0" presId="urn:microsoft.com/office/officeart/2005/8/layout/hierarchy3"/>
    <dgm:cxn modelId="{1E493CBF-BDD9-469A-800F-76628F809228}" type="presParOf" srcId="{7C2F783F-51A5-4519-9C1E-EF59DBCA7B07}" destId="{5E36737D-4442-4839-AB79-20BD36E5AFD7}" srcOrd="2" destOrd="0" presId="urn:microsoft.com/office/officeart/2005/8/layout/hierarchy3"/>
    <dgm:cxn modelId="{B5696F4A-A742-4382-936E-B4A6C1FCA167}" type="presParOf" srcId="{5E36737D-4442-4839-AB79-20BD36E5AFD7}" destId="{D54971D3-30DB-43AE-82AB-EDD1C369FA0D}" srcOrd="0" destOrd="0" presId="urn:microsoft.com/office/officeart/2005/8/layout/hierarchy3"/>
    <dgm:cxn modelId="{C2FBB930-A15C-42A3-8CCC-627E4AAF0E6A}" type="presParOf" srcId="{D54971D3-30DB-43AE-82AB-EDD1C369FA0D}" destId="{DA4BFF1B-C9B2-4F18-834B-44FD69D2C67F}" srcOrd="0" destOrd="0" presId="urn:microsoft.com/office/officeart/2005/8/layout/hierarchy3"/>
    <dgm:cxn modelId="{A88E41AD-7F06-4559-96EB-5760953F71C6}" type="presParOf" srcId="{D54971D3-30DB-43AE-82AB-EDD1C369FA0D}" destId="{3EA0D526-F606-4FC9-AE20-87AB0EA5336B}" srcOrd="1" destOrd="0" presId="urn:microsoft.com/office/officeart/2005/8/layout/hierarchy3"/>
    <dgm:cxn modelId="{744FDBDF-4C8F-4CF3-AB7E-649FCE38615C}" type="presParOf" srcId="{5E36737D-4442-4839-AB79-20BD36E5AFD7}" destId="{B5B343BD-F988-4A69-8C85-5836C5D049FE}" srcOrd="1" destOrd="0" presId="urn:microsoft.com/office/officeart/2005/8/layout/hierarchy3"/>
    <dgm:cxn modelId="{CAEA32D1-C9F8-4900-87D6-2D169820FBE1}" type="presParOf" srcId="{7C2F783F-51A5-4519-9C1E-EF59DBCA7B07}" destId="{F47DCA13-E23A-489A-B3C7-D262CBB4BF1F}" srcOrd="3" destOrd="0" presId="urn:microsoft.com/office/officeart/2005/8/layout/hierarchy3"/>
    <dgm:cxn modelId="{3DF26110-64CE-497A-B2F1-7D6A91DE23D3}" type="presParOf" srcId="{F47DCA13-E23A-489A-B3C7-D262CBB4BF1F}" destId="{02E95D10-A60B-4F61-A88C-D568C96F441E}" srcOrd="0" destOrd="0" presId="urn:microsoft.com/office/officeart/2005/8/layout/hierarchy3"/>
    <dgm:cxn modelId="{0D148A4F-1069-4110-8644-69BD16C0C70C}" type="presParOf" srcId="{02E95D10-A60B-4F61-A88C-D568C96F441E}" destId="{878414FC-5ADC-4C4C-9E45-6867F2D4C18C}" srcOrd="0" destOrd="0" presId="urn:microsoft.com/office/officeart/2005/8/layout/hierarchy3"/>
    <dgm:cxn modelId="{CE6FB6D4-7EA0-4D85-8A27-D2A8920F80A0}" type="presParOf" srcId="{02E95D10-A60B-4F61-A88C-D568C96F441E}" destId="{3472A8F8-2FC5-447C-BA16-0957ED32F835}" srcOrd="1" destOrd="0" presId="urn:microsoft.com/office/officeart/2005/8/layout/hierarchy3"/>
    <dgm:cxn modelId="{F2D69DF4-67E1-439A-A10C-F415A32F911B}" type="presParOf" srcId="{F47DCA13-E23A-489A-B3C7-D262CBB4BF1F}" destId="{AE734258-C48C-4852-BE7D-E621293064C8}" srcOrd="1" destOrd="0" presId="urn:microsoft.com/office/officeart/2005/8/layout/hierarchy3"/>
    <dgm:cxn modelId="{3B8FA12B-C27F-4B50-BE93-383215038169}" type="presParOf" srcId="{7C2F783F-51A5-4519-9C1E-EF59DBCA7B07}" destId="{AF98E009-1DFE-4E59-8F7B-6DAC797D8DE0}" srcOrd="4" destOrd="0" presId="urn:microsoft.com/office/officeart/2005/8/layout/hierarchy3"/>
    <dgm:cxn modelId="{9E30628A-40C9-4D8A-8F9C-351F2905DEE9}" type="presParOf" srcId="{AF98E009-1DFE-4E59-8F7B-6DAC797D8DE0}" destId="{3444D9BF-1282-4BA6-B201-AEE51AF2392B}" srcOrd="0" destOrd="0" presId="urn:microsoft.com/office/officeart/2005/8/layout/hierarchy3"/>
    <dgm:cxn modelId="{D13E5DE3-6D64-46A6-94FF-43C2539572DA}" type="presParOf" srcId="{3444D9BF-1282-4BA6-B201-AEE51AF2392B}" destId="{A629FF13-6FD1-4B32-BDE1-65C5B0048156}" srcOrd="0" destOrd="0" presId="urn:microsoft.com/office/officeart/2005/8/layout/hierarchy3"/>
    <dgm:cxn modelId="{2EC8FDE7-D2C2-443B-B415-C115541E3586}" type="presParOf" srcId="{3444D9BF-1282-4BA6-B201-AEE51AF2392B}" destId="{90F6DEC6-03C8-47CF-ADAF-6BAAA8A6329C}" srcOrd="1" destOrd="0" presId="urn:microsoft.com/office/officeart/2005/8/layout/hierarchy3"/>
    <dgm:cxn modelId="{E0073832-524D-4AA7-9919-B6A0EA741626}" type="presParOf" srcId="{AF98E009-1DFE-4E59-8F7B-6DAC797D8DE0}" destId="{FC5CA7B5-87D3-4F12-8D8F-846155C4949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50E0DB-480C-4F46-9C30-D40249E85233}">
      <dsp:nvSpPr>
        <dsp:cNvPr id="0" name=""/>
        <dsp:cNvSpPr/>
      </dsp:nvSpPr>
      <dsp:spPr>
        <a:xfrm>
          <a:off x="4427" y="917943"/>
          <a:ext cx="1509824" cy="754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lba" pitchFamily="2" charset="0"/>
            </a:rPr>
            <a:t>Pathway 1</a:t>
          </a:r>
          <a:endParaRPr lang="en-US" sz="3500" kern="1200" dirty="0">
            <a:latin typeface="Alba" pitchFamily="2" charset="0"/>
          </a:endParaRPr>
        </a:p>
      </dsp:txBody>
      <dsp:txXfrm>
        <a:off x="4427" y="917943"/>
        <a:ext cx="1509824" cy="754912"/>
      </dsp:txXfrm>
    </dsp:sp>
    <dsp:sp modelId="{CA142578-291A-44AD-915B-3DC793E81358}">
      <dsp:nvSpPr>
        <dsp:cNvPr id="0" name=""/>
        <dsp:cNvSpPr/>
      </dsp:nvSpPr>
      <dsp:spPr>
        <a:xfrm>
          <a:off x="1891707" y="917943"/>
          <a:ext cx="1509824" cy="754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lba" pitchFamily="2" charset="0"/>
            </a:rPr>
            <a:t>Pathway 2</a:t>
          </a:r>
          <a:endParaRPr lang="en-US" sz="3500" kern="1200" dirty="0">
            <a:latin typeface="Alba" pitchFamily="2" charset="0"/>
          </a:endParaRPr>
        </a:p>
      </dsp:txBody>
      <dsp:txXfrm>
        <a:off x="1891707" y="917943"/>
        <a:ext cx="1509824" cy="754912"/>
      </dsp:txXfrm>
    </dsp:sp>
    <dsp:sp modelId="{DA4BFF1B-C9B2-4F18-834B-44FD69D2C67F}">
      <dsp:nvSpPr>
        <dsp:cNvPr id="0" name=""/>
        <dsp:cNvSpPr/>
      </dsp:nvSpPr>
      <dsp:spPr>
        <a:xfrm>
          <a:off x="3778987" y="917943"/>
          <a:ext cx="1509824" cy="754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lba" pitchFamily="2" charset="0"/>
            </a:rPr>
            <a:t>Pathway 3</a:t>
          </a:r>
          <a:endParaRPr lang="en-US" sz="3500" kern="1200" dirty="0">
            <a:latin typeface="Alba" pitchFamily="2" charset="0"/>
          </a:endParaRPr>
        </a:p>
      </dsp:txBody>
      <dsp:txXfrm>
        <a:off x="3778987" y="917943"/>
        <a:ext cx="1509824" cy="754912"/>
      </dsp:txXfrm>
    </dsp:sp>
    <dsp:sp modelId="{878414FC-5ADC-4C4C-9E45-6867F2D4C18C}">
      <dsp:nvSpPr>
        <dsp:cNvPr id="0" name=""/>
        <dsp:cNvSpPr/>
      </dsp:nvSpPr>
      <dsp:spPr>
        <a:xfrm>
          <a:off x="5666268" y="917943"/>
          <a:ext cx="1509824" cy="754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lba" pitchFamily="2" charset="0"/>
            </a:rPr>
            <a:t>Pathway 4</a:t>
          </a:r>
          <a:endParaRPr lang="en-US" sz="3500" kern="1200" dirty="0">
            <a:latin typeface="Alba" pitchFamily="2" charset="0"/>
          </a:endParaRPr>
        </a:p>
      </dsp:txBody>
      <dsp:txXfrm>
        <a:off x="5666268" y="917943"/>
        <a:ext cx="1509824" cy="754912"/>
      </dsp:txXfrm>
    </dsp:sp>
    <dsp:sp modelId="{A629FF13-6FD1-4B32-BDE1-65C5B0048156}">
      <dsp:nvSpPr>
        <dsp:cNvPr id="0" name=""/>
        <dsp:cNvSpPr/>
      </dsp:nvSpPr>
      <dsp:spPr>
        <a:xfrm>
          <a:off x="7553548" y="917943"/>
          <a:ext cx="1509824" cy="754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lba" pitchFamily="2" charset="0"/>
            </a:rPr>
            <a:t>Pathway 5</a:t>
          </a:r>
          <a:endParaRPr lang="en-US" sz="3500" kern="1200" dirty="0">
            <a:latin typeface="Alba" pitchFamily="2" charset="0"/>
          </a:endParaRPr>
        </a:p>
      </dsp:txBody>
      <dsp:txXfrm>
        <a:off x="7553548" y="917943"/>
        <a:ext cx="1509824" cy="754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677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891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77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9012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049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621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752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33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829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0201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874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5B288-0FCA-4DBD-800B-3AF3CFB4B5B1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9B482-A520-4921-8A54-574557894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18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228600"/>
            <a:ext cx="2971800" cy="3429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latin typeface="Cooper Black" pitchFamily="18" charset="0"/>
                <a:cs typeface="Consolas" pitchFamily="49" charset="0"/>
              </a:rPr>
              <a:t>Key Points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Cooper Black" pitchFamily="18" charset="0"/>
              </a:rPr>
              <a:t> </a:t>
            </a:r>
            <a:endParaRPr lang="en-US" dirty="0" smtClean="0">
              <a:latin typeface="Cooper Black" pitchFamily="18" charset="0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6121400" y="1974850"/>
            <a:ext cx="2819400" cy="1828800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oper Black" pitchFamily="18" charset="0"/>
              </a:rPr>
              <a:t>Main Idea</a:t>
            </a:r>
            <a:endParaRPr lang="en-US" dirty="0">
              <a:latin typeface="Cooper Black" pitchFamily="18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911264739"/>
              </p:ext>
            </p:extLst>
          </p:nvPr>
        </p:nvGraphicFramePr>
        <p:xfrm>
          <a:off x="0" y="3048000"/>
          <a:ext cx="90678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val 7"/>
          <p:cNvSpPr/>
          <p:nvPr/>
        </p:nvSpPr>
        <p:spPr>
          <a:xfrm>
            <a:off x="6134100" y="228600"/>
            <a:ext cx="2781300" cy="16383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oper Black" pitchFamily="18" charset="0"/>
              </a:rPr>
              <a:t>Search Terms for Videos</a:t>
            </a:r>
            <a:endParaRPr lang="en-US" dirty="0">
              <a:latin typeface="Cooper Black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676400" y="38862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81400" y="38862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62600" y="38862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391400" y="38862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Magnetic Disk 14"/>
          <p:cNvSpPr/>
          <p:nvPr/>
        </p:nvSpPr>
        <p:spPr>
          <a:xfrm>
            <a:off x="3581400" y="114300"/>
            <a:ext cx="2362200" cy="3771900"/>
          </a:xfrm>
          <a:prstGeom prst="flowChartMagneticDisk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oper Black" pitchFamily="18" charset="0"/>
              </a:rPr>
              <a:t>Toy</a:t>
            </a:r>
          </a:p>
          <a:p>
            <a:pPr algn="ctr"/>
            <a:endParaRPr lang="en-US" dirty="0">
              <a:latin typeface="Cooper Black" pitchFamily="18" charset="0"/>
            </a:endParaRPr>
          </a:p>
          <a:p>
            <a:pPr algn="ctr"/>
            <a:endParaRPr lang="en-US" dirty="0" smtClean="0">
              <a:latin typeface="Cooper Black" pitchFamily="18" charset="0"/>
            </a:endParaRPr>
          </a:p>
          <a:p>
            <a:pPr algn="ctr"/>
            <a:endParaRPr lang="en-US" dirty="0" smtClean="0">
              <a:latin typeface="Cooper Black" pitchFamily="18" charset="0"/>
            </a:endParaRPr>
          </a:p>
          <a:p>
            <a:pPr algn="ctr"/>
            <a:r>
              <a:rPr lang="en-US" dirty="0" smtClean="0">
                <a:latin typeface="Cooper Black" pitchFamily="18" charset="0"/>
              </a:rPr>
              <a:t>History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1" name="Flowchart: Punched Tape 10"/>
          <p:cNvSpPr/>
          <p:nvPr/>
        </p:nvSpPr>
        <p:spPr>
          <a:xfrm>
            <a:off x="990600" y="6096000"/>
            <a:ext cx="7010400" cy="7620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 Pathways Must Have Text/Pictures within Text/Pictures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6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37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Lincoln County R-III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R-III Authorized User</dc:creator>
  <cp:lastModifiedBy>Ryan Nesbitt</cp:lastModifiedBy>
  <cp:revision>5</cp:revision>
  <dcterms:created xsi:type="dcterms:W3CDTF">2011-03-29T00:36:25Z</dcterms:created>
  <dcterms:modified xsi:type="dcterms:W3CDTF">2011-08-19T14:29:16Z</dcterms:modified>
</cp:coreProperties>
</file>