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72" r:id="rId6"/>
    <p:sldId id="273" r:id="rId7"/>
    <p:sldId id="274" r:id="rId8"/>
    <p:sldId id="281" r:id="rId9"/>
    <p:sldId id="275" r:id="rId10"/>
    <p:sldId id="276" r:id="rId11"/>
    <p:sldId id="277" r:id="rId12"/>
    <p:sldId id="278" r:id="rId13"/>
    <p:sldId id="279" r:id="rId14"/>
    <p:sldId id="280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80" d="100"/>
          <a:sy n="80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8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10, Section 3 (Part II) – Placement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Other businesses, aside from producer, perform one or more marketing functions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Channels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76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57200" y="4114800"/>
            <a:ext cx="3733800" cy="274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Retailers are the FINAL organization in an indirect channel for consumer products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Coverage Required</a:t>
            </a:r>
          </a:p>
          <a:p>
            <a:pPr lvl="1"/>
            <a:r>
              <a:rPr lang="en-US" dirty="0" smtClean="0"/>
              <a:t>Intensive Distribution vs. Selective Distribution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Degree of Control Required</a:t>
            </a:r>
          </a:p>
          <a:p>
            <a:pPr lvl="1"/>
            <a:r>
              <a:rPr lang="en-US" dirty="0" smtClean="0"/>
              <a:t>Indirect – we are giving up control of marketing to some degree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Transportation, Processing, Carrying Costs, Packaging, Handling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Considerations</a:t>
            </a:r>
            <a:endParaRPr lang="en-US" dirty="0"/>
          </a:p>
        </p:txBody>
      </p:sp>
      <p:pic>
        <p:nvPicPr>
          <p:cNvPr id="9218" name="Picture 2" descr="C:\Documents and Settings\Travis\Local Settings\Temporary Internet Files\Content.IE5\QF342DWW\MCj015056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553566" cy="181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1). Identify a producer and product that uses a Direct Distribution Channel</a:t>
            </a:r>
          </a:p>
          <a:p>
            <a:endParaRPr lang="en-US" dirty="0" smtClean="0"/>
          </a:p>
          <a:p>
            <a:r>
              <a:rPr lang="en-US" dirty="0" smtClean="0"/>
              <a:t>2). Identify a producer and product that follows an Indirect Distribution Channel (include the various channel members)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– Distribution Channels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Get Here?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491" y="1600200"/>
            <a:ext cx="26791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Determining the best methods and procedures to use to allow customers to find, obtain and use a product/service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(Placement)</a:t>
            </a:r>
            <a:endParaRPr lang="en-US" dirty="0"/>
          </a:p>
        </p:txBody>
      </p:sp>
      <p:pic>
        <p:nvPicPr>
          <p:cNvPr id="2050" name="Picture 2" descr="C:\Documents and Settings\Travis\Local Settings\Temporary Internet Files\Content.IE5\9XRPAHDT\MPj04422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60507"/>
            <a:ext cx="5562600" cy="369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Route a product follows and the businesses involved in moving a product from producer to final consumer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of Distribution</a:t>
            </a:r>
            <a:endParaRPr lang="en-US" dirty="0"/>
          </a:p>
        </p:txBody>
      </p:sp>
      <p:pic>
        <p:nvPicPr>
          <p:cNvPr id="3074" name="Picture 2" descr="C:\Documents and Settings\Travis\Local Settings\Temporary Internet Files\Content.IE5\RTU3IMRD\MPj043867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Channels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492" b="58333"/>
          <a:stretch>
            <a:fillRect/>
          </a:stretch>
        </p:blipFill>
        <p:spPr bwMode="auto">
          <a:xfrm>
            <a:off x="1066800" y="1828800"/>
            <a:ext cx="7239000" cy="334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Differences in Quantity</a:t>
            </a:r>
          </a:p>
          <a:p>
            <a:pPr lvl="1"/>
            <a:r>
              <a:rPr lang="en-US" dirty="0" smtClean="0"/>
              <a:t>Example: P&amp;G Pantene Shampoo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Differences in Assortment</a:t>
            </a:r>
          </a:p>
          <a:p>
            <a:pPr lvl="1"/>
            <a:r>
              <a:rPr lang="en-US" dirty="0" smtClean="0"/>
              <a:t>Consumers want variety of products</a:t>
            </a:r>
          </a:p>
          <a:p>
            <a:pPr lvl="1"/>
            <a:r>
              <a:rPr lang="en-US" dirty="0" smtClean="0"/>
              <a:t>Example: Dell Computers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Channels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057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606" y="4648200"/>
            <a:ext cx="23483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Differences in Location</a:t>
            </a:r>
          </a:p>
          <a:p>
            <a:pPr lvl="1"/>
            <a:r>
              <a:rPr lang="en-US" dirty="0" smtClean="0"/>
              <a:t>Reaching customers in different places</a:t>
            </a:r>
          </a:p>
          <a:p>
            <a:pPr lvl="1"/>
            <a:r>
              <a:rPr lang="en-US" dirty="0" smtClean="0"/>
              <a:t>Example: Wal-Mart Hub &amp; Spoke Network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Channels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953000" cy="34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the large quantities produced and breaks them into quantities people want</a:t>
            </a:r>
          </a:p>
          <a:p>
            <a:endParaRPr lang="en-US" dirty="0" smtClean="0"/>
          </a:p>
          <a:p>
            <a:r>
              <a:rPr lang="en-US" dirty="0" smtClean="0"/>
              <a:t>Gather products from many producers to give customers variety they want in convenient locations</a:t>
            </a:r>
          </a:p>
          <a:p>
            <a:endParaRPr lang="en-US" dirty="0" smtClean="0"/>
          </a:p>
          <a:p>
            <a:r>
              <a:rPr lang="en-US" b="1" u="sng" dirty="0" smtClean="0"/>
              <a:t>Move products efficiently from where they are made to where they are sold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Channels…</a:t>
            </a:r>
            <a:endParaRPr lang="en-US" dirty="0"/>
          </a:p>
        </p:txBody>
      </p:sp>
      <p:pic>
        <p:nvPicPr>
          <p:cNvPr id="6146" name="Picture 2" descr="C:\Documents and Settings\Travis\Local Settings\Temporary Internet Files\Content.IE5\9G1WLU8S\MCj03118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1826057" cy="140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Channel Members – Businesses that take part in a channel of distribution</a:t>
            </a:r>
          </a:p>
          <a:p>
            <a:endParaRPr lang="en-US" dirty="0" smtClean="0"/>
          </a:p>
          <a:p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Direct: products move from producer straight to consumer with no other “help.”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Indirect: includes one or more other businesses between producer and consumer.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Channels and Channel Members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CE8D9A127E041A7110A28523EA1F6" ma:contentTypeVersion="0" ma:contentTypeDescription="Create a new document." ma:contentTypeScope="" ma:versionID="09723f1be4ed51e5dd81fc24f2cdb56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F2D3028-9D8D-4FCB-ADFB-8E9E24618945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986FEC8-CC8E-45F7-AA90-D5403F0829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3A3F92-23BA-4094-968E-9AF7EE0E4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 presentation</Template>
  <TotalTime>375</TotalTime>
  <Words>297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Teamwork presentation</vt:lpstr>
      <vt:lpstr>Intro to Business</vt:lpstr>
      <vt:lpstr>How Did I Get Here?</vt:lpstr>
      <vt:lpstr>Distribution (Placement)</vt:lpstr>
      <vt:lpstr>Channel of Distribution</vt:lpstr>
      <vt:lpstr>Conventional Channels</vt:lpstr>
      <vt:lpstr>Need for Channels</vt:lpstr>
      <vt:lpstr>Need for Channels</vt:lpstr>
      <vt:lpstr>Distribution Channels…</vt:lpstr>
      <vt:lpstr>Channels and Channel Members</vt:lpstr>
      <vt:lpstr>Indirect Channels</vt:lpstr>
      <vt:lpstr>Channel Considerations</vt:lpstr>
      <vt:lpstr>Activity – Distribution Channels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Presentation</dc:title>
  <dc:creator>Travis Martin</dc:creator>
  <cp:lastModifiedBy>mconrad</cp:lastModifiedBy>
  <cp:revision>110</cp:revision>
  <dcterms:created xsi:type="dcterms:W3CDTF">2010-01-04T00:59:03Z</dcterms:created>
  <dcterms:modified xsi:type="dcterms:W3CDTF">2012-06-13T15:11:21Z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TC102282701033</vt:lpwstr>
  </property>
  <property fmtid="{D5CDD505-2E9C-101B-9397-08002B2CF9AE}" pid="3" name="ContentTypeId">
    <vt:lpwstr>0x010100467CE8D9A127E041A7110A28523EA1F6</vt:lpwstr>
  </property>
</Properties>
</file>