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51"/>
  </p:notesMasterIdLst>
  <p:handoutMasterIdLst>
    <p:handoutMasterId r:id="rId52"/>
  </p:handoutMasterIdLst>
  <p:sldIdLst>
    <p:sldId id="256" r:id="rId2"/>
    <p:sldId id="257" r:id="rId3"/>
    <p:sldId id="258" r:id="rId4"/>
    <p:sldId id="259" r:id="rId5"/>
    <p:sldId id="260" r:id="rId6"/>
    <p:sldId id="261" r:id="rId7"/>
    <p:sldId id="262" r:id="rId8"/>
    <p:sldId id="263" r:id="rId9"/>
    <p:sldId id="270" r:id="rId10"/>
    <p:sldId id="264" r:id="rId11"/>
    <p:sldId id="265" r:id="rId12"/>
    <p:sldId id="266" r:id="rId13"/>
    <p:sldId id="267" r:id="rId14"/>
    <p:sldId id="268" r:id="rId15"/>
    <p:sldId id="269" r:id="rId16"/>
    <p:sldId id="271" r:id="rId17"/>
    <p:sldId id="272" r:id="rId18"/>
    <p:sldId id="273" r:id="rId19"/>
    <p:sldId id="274" r:id="rId20"/>
    <p:sldId id="275" r:id="rId21"/>
    <p:sldId id="276" r:id="rId22"/>
    <p:sldId id="278" r:id="rId23"/>
    <p:sldId id="277"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6" r:id="rId39"/>
    <p:sldId id="293" r:id="rId40"/>
    <p:sldId id="294" r:id="rId41"/>
    <p:sldId id="295" r:id="rId42"/>
    <p:sldId id="297" r:id="rId43"/>
    <p:sldId id="298" r:id="rId44"/>
    <p:sldId id="299" r:id="rId45"/>
    <p:sldId id="300" r:id="rId46"/>
    <p:sldId id="301" r:id="rId47"/>
    <p:sldId id="302" r:id="rId48"/>
    <p:sldId id="303" r:id="rId49"/>
    <p:sldId id="304" r:id="rId5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6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864914-4892-484F-9841-1CFE0BB37AB5}" type="doc">
      <dgm:prSet loTypeId="urn:microsoft.com/office/officeart/2005/8/layout/cycle8" loCatId="cycle" qsTypeId="urn:microsoft.com/office/officeart/2005/8/quickstyle/simple1" qsCatId="simple" csTypeId="urn:microsoft.com/office/officeart/2005/8/colors/accent1_2" csCatId="accent1" phldr="1"/>
      <dgm:spPr/>
    </dgm:pt>
    <dgm:pt modelId="{C95B6522-8C86-42E9-AC0B-D3A5CFF84B60}">
      <dgm:prSet phldrT="[Text]"/>
      <dgm:spPr/>
      <dgm:t>
        <a:bodyPr/>
        <a:lstStyle/>
        <a:p>
          <a:r>
            <a:rPr lang="en-US" dirty="0" smtClean="0"/>
            <a:t>Anaerobic</a:t>
          </a:r>
          <a:endParaRPr lang="en-US" dirty="0"/>
        </a:p>
      </dgm:t>
    </dgm:pt>
    <dgm:pt modelId="{4B611980-C0ED-46A6-BCF7-096C4D5900A2}" type="parTrans" cxnId="{276CF3D6-4CF6-4954-A585-4195C006D470}">
      <dgm:prSet/>
      <dgm:spPr/>
    </dgm:pt>
    <dgm:pt modelId="{A59B6735-15D1-4980-929A-6EE69914644F}" type="sibTrans" cxnId="{276CF3D6-4CF6-4954-A585-4195C006D470}">
      <dgm:prSet/>
      <dgm:spPr/>
    </dgm:pt>
    <dgm:pt modelId="{6438E126-D4A6-4773-86D4-04C3008F49B9}">
      <dgm:prSet phldrT="[Text]"/>
      <dgm:spPr/>
      <dgm:t>
        <a:bodyPr/>
        <a:lstStyle/>
        <a:p>
          <a:r>
            <a:rPr lang="en-US" dirty="0" smtClean="0"/>
            <a:t>Isotonic, </a:t>
          </a:r>
          <a:r>
            <a:rPr lang="en-US" dirty="0" err="1" smtClean="0"/>
            <a:t>Isometic</a:t>
          </a:r>
          <a:r>
            <a:rPr lang="en-US" dirty="0" smtClean="0"/>
            <a:t>, </a:t>
          </a:r>
          <a:r>
            <a:rPr lang="en-US" dirty="0" err="1" smtClean="0"/>
            <a:t>Isokinetic</a:t>
          </a:r>
          <a:endParaRPr lang="en-US" dirty="0"/>
        </a:p>
      </dgm:t>
    </dgm:pt>
    <dgm:pt modelId="{1336AED1-F8EF-4938-84F4-8BB1CBE029B6}" type="parTrans" cxnId="{D138682F-0CBC-4D0A-B537-E277E896447F}">
      <dgm:prSet/>
      <dgm:spPr/>
    </dgm:pt>
    <dgm:pt modelId="{2DE13A3E-F21B-4A40-AA07-A05092D0EF92}" type="sibTrans" cxnId="{D138682F-0CBC-4D0A-B537-E277E896447F}">
      <dgm:prSet/>
      <dgm:spPr/>
    </dgm:pt>
    <dgm:pt modelId="{0B68CC7C-981C-4FEE-A5A9-5073AEEE0D26}">
      <dgm:prSet phldrT="[Text]"/>
      <dgm:spPr/>
      <dgm:t>
        <a:bodyPr/>
        <a:lstStyle/>
        <a:p>
          <a:r>
            <a:rPr lang="en-US" dirty="0" smtClean="0"/>
            <a:t>Aerobic</a:t>
          </a:r>
          <a:endParaRPr lang="en-US" dirty="0"/>
        </a:p>
      </dgm:t>
    </dgm:pt>
    <dgm:pt modelId="{02878875-301A-409D-A62E-549F15DF28F6}" type="parTrans" cxnId="{B6B8FFBB-43CC-482F-A4F0-6493C34F3CF7}">
      <dgm:prSet/>
      <dgm:spPr/>
    </dgm:pt>
    <dgm:pt modelId="{389706A1-82F2-46E5-9D21-A4BBFC9FA59B}" type="sibTrans" cxnId="{B6B8FFBB-43CC-482F-A4F0-6493C34F3CF7}">
      <dgm:prSet/>
      <dgm:spPr/>
    </dgm:pt>
    <dgm:pt modelId="{586522BC-5269-4A14-9048-27645C6E64E3}" type="pres">
      <dgm:prSet presAssocID="{53864914-4892-484F-9841-1CFE0BB37AB5}" presName="compositeShape" presStyleCnt="0">
        <dgm:presLayoutVars>
          <dgm:chMax val="7"/>
          <dgm:dir/>
          <dgm:resizeHandles val="exact"/>
        </dgm:presLayoutVars>
      </dgm:prSet>
      <dgm:spPr/>
    </dgm:pt>
    <dgm:pt modelId="{E7507457-2ACF-4A87-9781-472B1CDBB5B5}" type="pres">
      <dgm:prSet presAssocID="{53864914-4892-484F-9841-1CFE0BB37AB5}" presName="wedge1" presStyleLbl="node1" presStyleIdx="0" presStyleCnt="3"/>
      <dgm:spPr/>
      <dgm:t>
        <a:bodyPr/>
        <a:lstStyle/>
        <a:p>
          <a:endParaRPr lang="en-US"/>
        </a:p>
      </dgm:t>
    </dgm:pt>
    <dgm:pt modelId="{55DC9134-2D85-4CA0-8FC7-B8257126EEB8}" type="pres">
      <dgm:prSet presAssocID="{53864914-4892-484F-9841-1CFE0BB37AB5}" presName="dummy1a" presStyleCnt="0"/>
      <dgm:spPr/>
    </dgm:pt>
    <dgm:pt modelId="{FF23CAEA-96BA-42AF-92D4-BBF5C4B74B1D}" type="pres">
      <dgm:prSet presAssocID="{53864914-4892-484F-9841-1CFE0BB37AB5}" presName="dummy1b" presStyleCnt="0"/>
      <dgm:spPr/>
    </dgm:pt>
    <dgm:pt modelId="{846B0A7C-D8F5-452F-90D7-4EDCD36C2188}" type="pres">
      <dgm:prSet presAssocID="{53864914-4892-484F-9841-1CFE0BB37AB5}" presName="wedge1Tx" presStyleLbl="node1" presStyleIdx="0" presStyleCnt="3">
        <dgm:presLayoutVars>
          <dgm:chMax val="0"/>
          <dgm:chPref val="0"/>
          <dgm:bulletEnabled val="1"/>
        </dgm:presLayoutVars>
      </dgm:prSet>
      <dgm:spPr/>
      <dgm:t>
        <a:bodyPr/>
        <a:lstStyle/>
        <a:p>
          <a:endParaRPr lang="en-US"/>
        </a:p>
      </dgm:t>
    </dgm:pt>
    <dgm:pt modelId="{7D086029-3370-4E8A-819F-FB6A0CD46135}" type="pres">
      <dgm:prSet presAssocID="{53864914-4892-484F-9841-1CFE0BB37AB5}" presName="wedge2" presStyleLbl="node1" presStyleIdx="1" presStyleCnt="3"/>
      <dgm:spPr/>
      <dgm:t>
        <a:bodyPr/>
        <a:lstStyle/>
        <a:p>
          <a:endParaRPr lang="en-US"/>
        </a:p>
      </dgm:t>
    </dgm:pt>
    <dgm:pt modelId="{9C2603F5-5EB7-4A33-915B-FEBCC20108E1}" type="pres">
      <dgm:prSet presAssocID="{53864914-4892-484F-9841-1CFE0BB37AB5}" presName="dummy2a" presStyleCnt="0"/>
      <dgm:spPr/>
    </dgm:pt>
    <dgm:pt modelId="{B4F39188-3CB4-4C6C-9C46-C973B2B91AA7}" type="pres">
      <dgm:prSet presAssocID="{53864914-4892-484F-9841-1CFE0BB37AB5}" presName="dummy2b" presStyleCnt="0"/>
      <dgm:spPr/>
    </dgm:pt>
    <dgm:pt modelId="{4B0D9ADD-C4F2-4539-930B-7DAF1A7412DD}" type="pres">
      <dgm:prSet presAssocID="{53864914-4892-484F-9841-1CFE0BB37AB5}" presName="wedge2Tx" presStyleLbl="node1" presStyleIdx="1" presStyleCnt="3">
        <dgm:presLayoutVars>
          <dgm:chMax val="0"/>
          <dgm:chPref val="0"/>
          <dgm:bulletEnabled val="1"/>
        </dgm:presLayoutVars>
      </dgm:prSet>
      <dgm:spPr/>
      <dgm:t>
        <a:bodyPr/>
        <a:lstStyle/>
        <a:p>
          <a:endParaRPr lang="en-US"/>
        </a:p>
      </dgm:t>
    </dgm:pt>
    <dgm:pt modelId="{2B3B367A-853A-4401-BDC8-632ED4A0C18D}" type="pres">
      <dgm:prSet presAssocID="{53864914-4892-484F-9841-1CFE0BB37AB5}" presName="wedge3" presStyleLbl="node1" presStyleIdx="2" presStyleCnt="3"/>
      <dgm:spPr/>
      <dgm:t>
        <a:bodyPr/>
        <a:lstStyle/>
        <a:p>
          <a:endParaRPr lang="en-US"/>
        </a:p>
      </dgm:t>
    </dgm:pt>
    <dgm:pt modelId="{28F132FC-629D-45D1-A600-5CDDFAE39A2D}" type="pres">
      <dgm:prSet presAssocID="{53864914-4892-484F-9841-1CFE0BB37AB5}" presName="dummy3a" presStyleCnt="0"/>
      <dgm:spPr/>
    </dgm:pt>
    <dgm:pt modelId="{A72AD143-67EA-4974-B9C7-6F7088071277}" type="pres">
      <dgm:prSet presAssocID="{53864914-4892-484F-9841-1CFE0BB37AB5}" presName="dummy3b" presStyleCnt="0"/>
      <dgm:spPr/>
    </dgm:pt>
    <dgm:pt modelId="{B24361C7-7771-4278-BC42-79F10A6615A2}" type="pres">
      <dgm:prSet presAssocID="{53864914-4892-484F-9841-1CFE0BB37AB5}" presName="wedge3Tx" presStyleLbl="node1" presStyleIdx="2" presStyleCnt="3">
        <dgm:presLayoutVars>
          <dgm:chMax val="0"/>
          <dgm:chPref val="0"/>
          <dgm:bulletEnabled val="1"/>
        </dgm:presLayoutVars>
      </dgm:prSet>
      <dgm:spPr/>
      <dgm:t>
        <a:bodyPr/>
        <a:lstStyle/>
        <a:p>
          <a:endParaRPr lang="en-US"/>
        </a:p>
      </dgm:t>
    </dgm:pt>
    <dgm:pt modelId="{2869141B-88C3-4145-AF41-D29A9D82D08C}" type="pres">
      <dgm:prSet presAssocID="{A59B6735-15D1-4980-929A-6EE69914644F}" presName="arrowWedge1" presStyleLbl="fgSibTrans2D1" presStyleIdx="0" presStyleCnt="3"/>
      <dgm:spPr/>
    </dgm:pt>
    <dgm:pt modelId="{3EE57160-2496-4006-9701-DB22666B8D9E}" type="pres">
      <dgm:prSet presAssocID="{2DE13A3E-F21B-4A40-AA07-A05092D0EF92}" presName="arrowWedge2" presStyleLbl="fgSibTrans2D1" presStyleIdx="1" presStyleCnt="3"/>
      <dgm:spPr/>
    </dgm:pt>
    <dgm:pt modelId="{0AA66814-656C-4870-8420-52258D7A7B8D}" type="pres">
      <dgm:prSet presAssocID="{389706A1-82F2-46E5-9D21-A4BBFC9FA59B}" presName="arrowWedge3" presStyleLbl="fgSibTrans2D1" presStyleIdx="2" presStyleCnt="3"/>
      <dgm:spPr/>
    </dgm:pt>
  </dgm:ptLst>
  <dgm:cxnLst>
    <dgm:cxn modelId="{276CF3D6-4CF6-4954-A585-4195C006D470}" srcId="{53864914-4892-484F-9841-1CFE0BB37AB5}" destId="{C95B6522-8C86-42E9-AC0B-D3A5CFF84B60}" srcOrd="0" destOrd="0" parTransId="{4B611980-C0ED-46A6-BCF7-096C4D5900A2}" sibTransId="{A59B6735-15D1-4980-929A-6EE69914644F}"/>
    <dgm:cxn modelId="{DF3EF816-FCF9-4E26-ACDC-6B147B1D33A4}" type="presOf" srcId="{0B68CC7C-981C-4FEE-A5A9-5073AEEE0D26}" destId="{B24361C7-7771-4278-BC42-79F10A6615A2}" srcOrd="1" destOrd="0" presId="urn:microsoft.com/office/officeart/2005/8/layout/cycle8"/>
    <dgm:cxn modelId="{3E78F945-83F6-4787-93C7-FCB56FB7C561}" type="presOf" srcId="{53864914-4892-484F-9841-1CFE0BB37AB5}" destId="{586522BC-5269-4A14-9048-27645C6E64E3}" srcOrd="0" destOrd="0" presId="urn:microsoft.com/office/officeart/2005/8/layout/cycle8"/>
    <dgm:cxn modelId="{A4D87927-B0B0-4EE5-B0E2-9045495ACF59}" type="presOf" srcId="{C95B6522-8C86-42E9-AC0B-D3A5CFF84B60}" destId="{846B0A7C-D8F5-452F-90D7-4EDCD36C2188}" srcOrd="1" destOrd="0" presId="urn:microsoft.com/office/officeart/2005/8/layout/cycle8"/>
    <dgm:cxn modelId="{B6B8FFBB-43CC-482F-A4F0-6493C34F3CF7}" srcId="{53864914-4892-484F-9841-1CFE0BB37AB5}" destId="{0B68CC7C-981C-4FEE-A5A9-5073AEEE0D26}" srcOrd="2" destOrd="0" parTransId="{02878875-301A-409D-A62E-549F15DF28F6}" sibTransId="{389706A1-82F2-46E5-9D21-A4BBFC9FA59B}"/>
    <dgm:cxn modelId="{B854DF92-7463-4A1B-BCA2-F5CACE125D5F}" type="presOf" srcId="{6438E126-D4A6-4773-86D4-04C3008F49B9}" destId="{4B0D9ADD-C4F2-4539-930B-7DAF1A7412DD}" srcOrd="1" destOrd="0" presId="urn:microsoft.com/office/officeart/2005/8/layout/cycle8"/>
    <dgm:cxn modelId="{D138682F-0CBC-4D0A-B537-E277E896447F}" srcId="{53864914-4892-484F-9841-1CFE0BB37AB5}" destId="{6438E126-D4A6-4773-86D4-04C3008F49B9}" srcOrd="1" destOrd="0" parTransId="{1336AED1-F8EF-4938-84F4-8BB1CBE029B6}" sibTransId="{2DE13A3E-F21B-4A40-AA07-A05092D0EF92}"/>
    <dgm:cxn modelId="{4996EC21-023B-4803-B9CF-A396775402DE}" type="presOf" srcId="{0B68CC7C-981C-4FEE-A5A9-5073AEEE0D26}" destId="{2B3B367A-853A-4401-BDC8-632ED4A0C18D}" srcOrd="0" destOrd="0" presId="urn:microsoft.com/office/officeart/2005/8/layout/cycle8"/>
    <dgm:cxn modelId="{57A85DB4-1AA8-4AA8-975D-955DD0948EA4}" type="presOf" srcId="{6438E126-D4A6-4773-86D4-04C3008F49B9}" destId="{7D086029-3370-4E8A-819F-FB6A0CD46135}" srcOrd="0" destOrd="0" presId="urn:microsoft.com/office/officeart/2005/8/layout/cycle8"/>
    <dgm:cxn modelId="{0AE0F120-8D6C-4E5B-9C7E-E68BCE598383}" type="presOf" srcId="{C95B6522-8C86-42E9-AC0B-D3A5CFF84B60}" destId="{E7507457-2ACF-4A87-9781-472B1CDBB5B5}" srcOrd="0" destOrd="0" presId="urn:microsoft.com/office/officeart/2005/8/layout/cycle8"/>
    <dgm:cxn modelId="{08E37137-EC45-4AE0-877D-C8C2BAC00B99}" type="presParOf" srcId="{586522BC-5269-4A14-9048-27645C6E64E3}" destId="{E7507457-2ACF-4A87-9781-472B1CDBB5B5}" srcOrd="0" destOrd="0" presId="urn:microsoft.com/office/officeart/2005/8/layout/cycle8"/>
    <dgm:cxn modelId="{9EB5078F-ABA6-4C96-8750-451FA9D93404}" type="presParOf" srcId="{586522BC-5269-4A14-9048-27645C6E64E3}" destId="{55DC9134-2D85-4CA0-8FC7-B8257126EEB8}" srcOrd="1" destOrd="0" presId="urn:microsoft.com/office/officeart/2005/8/layout/cycle8"/>
    <dgm:cxn modelId="{24A0343C-6B54-417D-BC6F-745DEB58F210}" type="presParOf" srcId="{586522BC-5269-4A14-9048-27645C6E64E3}" destId="{FF23CAEA-96BA-42AF-92D4-BBF5C4B74B1D}" srcOrd="2" destOrd="0" presId="urn:microsoft.com/office/officeart/2005/8/layout/cycle8"/>
    <dgm:cxn modelId="{4AF39B0E-9C42-4405-BA41-AE006D13C0FA}" type="presParOf" srcId="{586522BC-5269-4A14-9048-27645C6E64E3}" destId="{846B0A7C-D8F5-452F-90D7-4EDCD36C2188}" srcOrd="3" destOrd="0" presId="urn:microsoft.com/office/officeart/2005/8/layout/cycle8"/>
    <dgm:cxn modelId="{8C872E31-3B56-4732-A2F1-9935343B8B0A}" type="presParOf" srcId="{586522BC-5269-4A14-9048-27645C6E64E3}" destId="{7D086029-3370-4E8A-819F-FB6A0CD46135}" srcOrd="4" destOrd="0" presId="urn:microsoft.com/office/officeart/2005/8/layout/cycle8"/>
    <dgm:cxn modelId="{B341C8E3-7AA4-4656-BC69-9FDC7D24C8F8}" type="presParOf" srcId="{586522BC-5269-4A14-9048-27645C6E64E3}" destId="{9C2603F5-5EB7-4A33-915B-FEBCC20108E1}" srcOrd="5" destOrd="0" presId="urn:microsoft.com/office/officeart/2005/8/layout/cycle8"/>
    <dgm:cxn modelId="{51D1CB2B-F416-4BF5-8A41-9F2D0BE632BD}" type="presParOf" srcId="{586522BC-5269-4A14-9048-27645C6E64E3}" destId="{B4F39188-3CB4-4C6C-9C46-C973B2B91AA7}" srcOrd="6" destOrd="0" presId="urn:microsoft.com/office/officeart/2005/8/layout/cycle8"/>
    <dgm:cxn modelId="{DEF22F9F-433A-4875-B6FB-95FC88FDB1B3}" type="presParOf" srcId="{586522BC-5269-4A14-9048-27645C6E64E3}" destId="{4B0D9ADD-C4F2-4539-930B-7DAF1A7412DD}" srcOrd="7" destOrd="0" presId="urn:microsoft.com/office/officeart/2005/8/layout/cycle8"/>
    <dgm:cxn modelId="{8EC69180-9092-47BC-A675-7AC178B2E436}" type="presParOf" srcId="{586522BC-5269-4A14-9048-27645C6E64E3}" destId="{2B3B367A-853A-4401-BDC8-632ED4A0C18D}" srcOrd="8" destOrd="0" presId="urn:microsoft.com/office/officeart/2005/8/layout/cycle8"/>
    <dgm:cxn modelId="{5568C80A-5BC3-4AF4-8B8D-E8D18D853FAE}" type="presParOf" srcId="{586522BC-5269-4A14-9048-27645C6E64E3}" destId="{28F132FC-629D-45D1-A600-5CDDFAE39A2D}" srcOrd="9" destOrd="0" presId="urn:microsoft.com/office/officeart/2005/8/layout/cycle8"/>
    <dgm:cxn modelId="{104A4CCA-6727-4B76-8DB9-BEBCF8642958}" type="presParOf" srcId="{586522BC-5269-4A14-9048-27645C6E64E3}" destId="{A72AD143-67EA-4974-B9C7-6F7088071277}" srcOrd="10" destOrd="0" presId="urn:microsoft.com/office/officeart/2005/8/layout/cycle8"/>
    <dgm:cxn modelId="{65C82028-4EE2-4661-8368-BC1FBFFA2FE1}" type="presParOf" srcId="{586522BC-5269-4A14-9048-27645C6E64E3}" destId="{B24361C7-7771-4278-BC42-79F10A6615A2}" srcOrd="11" destOrd="0" presId="urn:microsoft.com/office/officeart/2005/8/layout/cycle8"/>
    <dgm:cxn modelId="{60431D44-6381-4FAC-A904-0BAD26DB5B81}" type="presParOf" srcId="{586522BC-5269-4A14-9048-27645C6E64E3}" destId="{2869141B-88C3-4145-AF41-D29A9D82D08C}" srcOrd="12" destOrd="0" presId="urn:microsoft.com/office/officeart/2005/8/layout/cycle8"/>
    <dgm:cxn modelId="{52B33D06-858A-478E-ADDB-09394945A3E7}" type="presParOf" srcId="{586522BC-5269-4A14-9048-27645C6E64E3}" destId="{3EE57160-2496-4006-9701-DB22666B8D9E}" srcOrd="13" destOrd="0" presId="urn:microsoft.com/office/officeart/2005/8/layout/cycle8"/>
    <dgm:cxn modelId="{EEC8F162-833F-448F-953E-F0D3279BEE7E}" type="presParOf" srcId="{586522BC-5269-4A14-9048-27645C6E64E3}" destId="{0AA66814-656C-4870-8420-52258D7A7B8D}" srcOrd="14" destOrd="0" presId="urn:microsoft.com/office/officeart/2005/8/layout/cycle8"/>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1306F3-96D8-4EE6-A951-B51E2E7BF25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61806C55-F65F-4315-ADAF-479E6A1B06E2}">
      <dgm:prSet phldrT="[Text]"/>
      <dgm:spPr/>
      <dgm:t>
        <a:bodyPr/>
        <a:lstStyle/>
        <a:p>
          <a:r>
            <a:rPr lang="en-US" dirty="0" smtClean="0"/>
            <a:t>Isotonic</a:t>
          </a:r>
          <a:endParaRPr lang="en-US" dirty="0"/>
        </a:p>
      </dgm:t>
    </dgm:pt>
    <dgm:pt modelId="{C9A95343-9A5E-47A2-98FE-4D7EFCED35A1}" type="parTrans" cxnId="{DC796847-F24A-4466-B2CB-CADCE23A83FA}">
      <dgm:prSet/>
      <dgm:spPr/>
      <dgm:t>
        <a:bodyPr/>
        <a:lstStyle/>
        <a:p>
          <a:endParaRPr lang="en-US"/>
        </a:p>
      </dgm:t>
    </dgm:pt>
    <dgm:pt modelId="{84B38151-1665-4883-8F77-D8C76F9C3E2F}" type="sibTrans" cxnId="{DC796847-F24A-4466-B2CB-CADCE23A83FA}">
      <dgm:prSet/>
      <dgm:spPr/>
      <dgm:t>
        <a:bodyPr/>
        <a:lstStyle/>
        <a:p>
          <a:endParaRPr lang="en-US"/>
        </a:p>
      </dgm:t>
    </dgm:pt>
    <dgm:pt modelId="{F3F3CB9A-CAA6-47C7-933C-9E1E42197922}">
      <dgm:prSet phldrT="[Text]"/>
      <dgm:spPr/>
      <dgm:t>
        <a:bodyPr/>
        <a:lstStyle/>
        <a:p>
          <a:r>
            <a:rPr lang="en-US" dirty="0" smtClean="0"/>
            <a:t>Contraction of muscles through their full range of motion.</a:t>
          </a:r>
          <a:endParaRPr lang="en-US" dirty="0"/>
        </a:p>
      </dgm:t>
    </dgm:pt>
    <dgm:pt modelId="{CC6214C9-087F-442B-BB45-190F9EE0449A}" type="parTrans" cxnId="{63B28C9C-F382-4416-B4A1-6E44BF157B40}">
      <dgm:prSet/>
      <dgm:spPr/>
      <dgm:t>
        <a:bodyPr/>
        <a:lstStyle/>
        <a:p>
          <a:endParaRPr lang="en-US"/>
        </a:p>
      </dgm:t>
    </dgm:pt>
    <dgm:pt modelId="{1C11D376-CF8F-45E3-97D3-B1A8B8DD5AB6}" type="sibTrans" cxnId="{63B28C9C-F382-4416-B4A1-6E44BF157B40}">
      <dgm:prSet/>
      <dgm:spPr/>
      <dgm:t>
        <a:bodyPr/>
        <a:lstStyle/>
        <a:p>
          <a:endParaRPr lang="en-US"/>
        </a:p>
      </dgm:t>
    </dgm:pt>
    <dgm:pt modelId="{85AEB606-C52F-45B7-8680-FE675F8F4F4B}">
      <dgm:prSet phldrT="[Text]"/>
      <dgm:spPr/>
      <dgm:t>
        <a:bodyPr/>
        <a:lstStyle/>
        <a:p>
          <a:r>
            <a:rPr lang="en-US" dirty="0" smtClean="0"/>
            <a:t>EX: bending and straightening your arm to build muscle strength, with or without weights</a:t>
          </a:r>
          <a:endParaRPr lang="en-US" dirty="0"/>
        </a:p>
      </dgm:t>
    </dgm:pt>
    <dgm:pt modelId="{5F47347D-7ED2-4AA1-8C5E-4E0E2311A08A}" type="parTrans" cxnId="{F95FF946-E089-4EDD-B628-93AD8D1C72AA}">
      <dgm:prSet/>
      <dgm:spPr/>
      <dgm:t>
        <a:bodyPr/>
        <a:lstStyle/>
        <a:p>
          <a:endParaRPr lang="en-US"/>
        </a:p>
      </dgm:t>
    </dgm:pt>
    <dgm:pt modelId="{6DE40627-6068-45D1-832B-3B7D220E82D0}" type="sibTrans" cxnId="{F95FF946-E089-4EDD-B628-93AD8D1C72AA}">
      <dgm:prSet/>
      <dgm:spPr/>
      <dgm:t>
        <a:bodyPr/>
        <a:lstStyle/>
        <a:p>
          <a:endParaRPr lang="en-US"/>
        </a:p>
      </dgm:t>
    </dgm:pt>
    <dgm:pt modelId="{265838FE-91ED-48C8-AF87-C0BD3F17B762}">
      <dgm:prSet phldrT="[Text]"/>
      <dgm:spPr/>
      <dgm:t>
        <a:bodyPr/>
        <a:lstStyle/>
        <a:p>
          <a:r>
            <a:rPr lang="en-US" dirty="0" smtClean="0"/>
            <a:t>Isometric</a:t>
          </a:r>
          <a:endParaRPr lang="en-US" dirty="0"/>
        </a:p>
      </dgm:t>
    </dgm:pt>
    <dgm:pt modelId="{D8472AD6-9E0C-4360-BA71-862918C53253}" type="parTrans" cxnId="{6582DE61-D71A-40D6-B01B-FB6B2FF6F611}">
      <dgm:prSet/>
      <dgm:spPr/>
      <dgm:t>
        <a:bodyPr/>
        <a:lstStyle/>
        <a:p>
          <a:endParaRPr lang="en-US"/>
        </a:p>
      </dgm:t>
    </dgm:pt>
    <dgm:pt modelId="{60FC5070-E5FC-44F5-8E36-467D06221E97}" type="sibTrans" cxnId="{6582DE61-D71A-40D6-B01B-FB6B2FF6F611}">
      <dgm:prSet/>
      <dgm:spPr/>
      <dgm:t>
        <a:bodyPr/>
        <a:lstStyle/>
        <a:p>
          <a:endParaRPr lang="en-US"/>
        </a:p>
      </dgm:t>
    </dgm:pt>
    <dgm:pt modelId="{ABD34C8D-C4AF-46DE-A17D-4A24969FF2FF}">
      <dgm:prSet phldrT="[Text]"/>
      <dgm:spPr/>
      <dgm:t>
        <a:bodyPr/>
        <a:lstStyle/>
        <a:p>
          <a:r>
            <a:rPr lang="en-US" dirty="0" smtClean="0"/>
            <a:t>Contraction of muscles without moving the muscle.</a:t>
          </a:r>
          <a:endParaRPr lang="en-US" dirty="0"/>
        </a:p>
      </dgm:t>
    </dgm:pt>
    <dgm:pt modelId="{67B45164-C8FC-4939-ADF7-FFA3B86ED2CC}" type="parTrans" cxnId="{A12E85BD-C48D-4898-92FF-6D436524C11A}">
      <dgm:prSet/>
      <dgm:spPr/>
      <dgm:t>
        <a:bodyPr/>
        <a:lstStyle/>
        <a:p>
          <a:endParaRPr lang="en-US"/>
        </a:p>
      </dgm:t>
    </dgm:pt>
    <dgm:pt modelId="{33156118-93B3-4216-8A6B-6C97CA701226}" type="sibTrans" cxnId="{A12E85BD-C48D-4898-92FF-6D436524C11A}">
      <dgm:prSet/>
      <dgm:spPr/>
      <dgm:t>
        <a:bodyPr/>
        <a:lstStyle/>
        <a:p>
          <a:endParaRPr lang="en-US"/>
        </a:p>
      </dgm:t>
    </dgm:pt>
    <dgm:pt modelId="{6C1E27E0-2D67-40C1-A63D-DE6F345CBA5B}">
      <dgm:prSet phldrT="[Text]"/>
      <dgm:spPr/>
      <dgm:t>
        <a:bodyPr/>
        <a:lstStyle/>
        <a:p>
          <a:r>
            <a:rPr lang="en-US" dirty="0" smtClean="0"/>
            <a:t>EX: Pushing against a wall.</a:t>
          </a:r>
          <a:endParaRPr lang="en-US" dirty="0"/>
        </a:p>
      </dgm:t>
    </dgm:pt>
    <dgm:pt modelId="{FD918993-8C18-4DC6-883A-F025F12D5B69}" type="parTrans" cxnId="{9BA1B55C-1DFC-4C55-8C2D-75A6F639AC31}">
      <dgm:prSet/>
      <dgm:spPr/>
      <dgm:t>
        <a:bodyPr/>
        <a:lstStyle/>
        <a:p>
          <a:endParaRPr lang="en-US"/>
        </a:p>
      </dgm:t>
    </dgm:pt>
    <dgm:pt modelId="{34319BD8-4CE5-426E-9CC6-A02CC2B3F160}" type="sibTrans" cxnId="{9BA1B55C-1DFC-4C55-8C2D-75A6F639AC31}">
      <dgm:prSet/>
      <dgm:spPr/>
      <dgm:t>
        <a:bodyPr/>
        <a:lstStyle/>
        <a:p>
          <a:endParaRPr lang="en-US"/>
        </a:p>
      </dgm:t>
    </dgm:pt>
    <dgm:pt modelId="{4C0FB0A2-3480-4E15-96FE-D8AEB0F789A3}">
      <dgm:prSet phldrT="[Text]"/>
      <dgm:spPr/>
      <dgm:t>
        <a:bodyPr/>
        <a:lstStyle/>
        <a:p>
          <a:r>
            <a:rPr lang="en-US" dirty="0" err="1" smtClean="0"/>
            <a:t>Isokinetic</a:t>
          </a:r>
          <a:endParaRPr lang="en-US" dirty="0"/>
        </a:p>
      </dgm:t>
    </dgm:pt>
    <dgm:pt modelId="{78925015-4BC9-456A-9CD6-14A5A2057EFA}" type="parTrans" cxnId="{6CDA0B77-9FF6-47A7-8CD9-A470B220EF63}">
      <dgm:prSet/>
      <dgm:spPr/>
      <dgm:t>
        <a:bodyPr/>
        <a:lstStyle/>
        <a:p>
          <a:endParaRPr lang="en-US"/>
        </a:p>
      </dgm:t>
    </dgm:pt>
    <dgm:pt modelId="{BAB14371-AFF3-4442-98EC-C33B09B4B794}" type="sibTrans" cxnId="{6CDA0B77-9FF6-47A7-8CD9-A470B220EF63}">
      <dgm:prSet/>
      <dgm:spPr/>
      <dgm:t>
        <a:bodyPr/>
        <a:lstStyle/>
        <a:p>
          <a:endParaRPr lang="en-US"/>
        </a:p>
      </dgm:t>
    </dgm:pt>
    <dgm:pt modelId="{61796A0E-16AF-4A41-AF27-9809FCC9490D}">
      <dgm:prSet phldrT="[Text]"/>
      <dgm:spPr/>
      <dgm:t>
        <a:bodyPr/>
        <a:lstStyle/>
        <a:p>
          <a:r>
            <a:rPr lang="en-US" dirty="0" smtClean="0"/>
            <a:t>Exercise that uses machines to work muscles against a resistance.  </a:t>
          </a:r>
          <a:endParaRPr lang="en-US" dirty="0"/>
        </a:p>
      </dgm:t>
    </dgm:pt>
    <dgm:pt modelId="{B6A73EE4-34DB-44B3-8B08-39493608E97C}" type="parTrans" cxnId="{6F92E074-AD0C-4F23-B3BA-6E5FCBB6C620}">
      <dgm:prSet/>
      <dgm:spPr/>
      <dgm:t>
        <a:bodyPr/>
        <a:lstStyle/>
        <a:p>
          <a:endParaRPr lang="en-US"/>
        </a:p>
      </dgm:t>
    </dgm:pt>
    <dgm:pt modelId="{314A9012-1CA1-4CF3-99AE-130207679AC1}" type="sibTrans" cxnId="{6F92E074-AD0C-4F23-B3BA-6E5FCBB6C620}">
      <dgm:prSet/>
      <dgm:spPr/>
      <dgm:t>
        <a:bodyPr/>
        <a:lstStyle/>
        <a:p>
          <a:endParaRPr lang="en-US"/>
        </a:p>
      </dgm:t>
    </dgm:pt>
    <dgm:pt modelId="{8AA274C1-A53A-4ADF-B354-92706BB99520}">
      <dgm:prSet phldrT="[Text]"/>
      <dgm:spPr/>
      <dgm:t>
        <a:bodyPr/>
        <a:lstStyle/>
        <a:p>
          <a:r>
            <a:rPr lang="en-US" dirty="0" smtClean="0"/>
            <a:t>EX: workout machines in fitness centers mainly use </a:t>
          </a:r>
          <a:r>
            <a:rPr lang="en-US" dirty="0" err="1" smtClean="0"/>
            <a:t>isokinetic</a:t>
          </a:r>
          <a:r>
            <a:rPr lang="en-US" dirty="0" smtClean="0"/>
            <a:t> exercise.  </a:t>
          </a:r>
          <a:endParaRPr lang="en-US" dirty="0"/>
        </a:p>
      </dgm:t>
    </dgm:pt>
    <dgm:pt modelId="{599CAE98-BECC-404A-AD95-010CCF8F24C7}" type="parTrans" cxnId="{6F9532F8-63DB-4762-AF10-4B3D2A8DB003}">
      <dgm:prSet/>
      <dgm:spPr/>
      <dgm:t>
        <a:bodyPr/>
        <a:lstStyle/>
        <a:p>
          <a:endParaRPr lang="en-US"/>
        </a:p>
      </dgm:t>
    </dgm:pt>
    <dgm:pt modelId="{67C28D89-9E4D-484E-AA17-9BED2E9840D4}" type="sibTrans" cxnId="{6F9532F8-63DB-4762-AF10-4B3D2A8DB003}">
      <dgm:prSet/>
      <dgm:spPr/>
      <dgm:t>
        <a:bodyPr/>
        <a:lstStyle/>
        <a:p>
          <a:endParaRPr lang="en-US"/>
        </a:p>
      </dgm:t>
    </dgm:pt>
    <dgm:pt modelId="{984D44D6-1C2D-4414-9014-3C63507DD084}" type="pres">
      <dgm:prSet presAssocID="{2C1306F3-96D8-4EE6-A951-B51E2E7BF25A}" presName="Name0" presStyleCnt="0">
        <dgm:presLayoutVars>
          <dgm:dir/>
          <dgm:animLvl val="lvl"/>
          <dgm:resizeHandles val="exact"/>
        </dgm:presLayoutVars>
      </dgm:prSet>
      <dgm:spPr/>
      <dgm:t>
        <a:bodyPr/>
        <a:lstStyle/>
        <a:p>
          <a:endParaRPr lang="en-US"/>
        </a:p>
      </dgm:t>
    </dgm:pt>
    <dgm:pt modelId="{5B15591D-4CF5-4BA7-B4B1-9E04A964FCDF}" type="pres">
      <dgm:prSet presAssocID="{61806C55-F65F-4315-ADAF-479E6A1B06E2}" presName="linNode" presStyleCnt="0"/>
      <dgm:spPr/>
    </dgm:pt>
    <dgm:pt modelId="{D1728FFD-0292-40DC-989C-0BE085A64B5A}" type="pres">
      <dgm:prSet presAssocID="{61806C55-F65F-4315-ADAF-479E6A1B06E2}" presName="parentText" presStyleLbl="node1" presStyleIdx="0" presStyleCnt="3">
        <dgm:presLayoutVars>
          <dgm:chMax val="1"/>
          <dgm:bulletEnabled val="1"/>
        </dgm:presLayoutVars>
      </dgm:prSet>
      <dgm:spPr/>
      <dgm:t>
        <a:bodyPr/>
        <a:lstStyle/>
        <a:p>
          <a:endParaRPr lang="en-US"/>
        </a:p>
      </dgm:t>
    </dgm:pt>
    <dgm:pt modelId="{8298BE07-BDEE-4B52-82EF-688A42BEB0D8}" type="pres">
      <dgm:prSet presAssocID="{61806C55-F65F-4315-ADAF-479E6A1B06E2}" presName="descendantText" presStyleLbl="alignAccFollowNode1" presStyleIdx="0" presStyleCnt="3">
        <dgm:presLayoutVars>
          <dgm:bulletEnabled val="1"/>
        </dgm:presLayoutVars>
      </dgm:prSet>
      <dgm:spPr/>
      <dgm:t>
        <a:bodyPr/>
        <a:lstStyle/>
        <a:p>
          <a:endParaRPr lang="en-US"/>
        </a:p>
      </dgm:t>
    </dgm:pt>
    <dgm:pt modelId="{D564369A-D46F-4254-9C86-1CED1E4DEFAE}" type="pres">
      <dgm:prSet presAssocID="{84B38151-1665-4883-8F77-D8C76F9C3E2F}" presName="sp" presStyleCnt="0"/>
      <dgm:spPr/>
    </dgm:pt>
    <dgm:pt modelId="{FD5A1822-B36D-4C0B-9D2E-3240139D699C}" type="pres">
      <dgm:prSet presAssocID="{265838FE-91ED-48C8-AF87-C0BD3F17B762}" presName="linNode" presStyleCnt="0"/>
      <dgm:spPr/>
    </dgm:pt>
    <dgm:pt modelId="{AC2C4DAA-C0D0-47A6-A6BA-486E20E03015}" type="pres">
      <dgm:prSet presAssocID="{265838FE-91ED-48C8-AF87-C0BD3F17B762}" presName="parentText" presStyleLbl="node1" presStyleIdx="1" presStyleCnt="3">
        <dgm:presLayoutVars>
          <dgm:chMax val="1"/>
          <dgm:bulletEnabled val="1"/>
        </dgm:presLayoutVars>
      </dgm:prSet>
      <dgm:spPr/>
      <dgm:t>
        <a:bodyPr/>
        <a:lstStyle/>
        <a:p>
          <a:endParaRPr lang="en-US"/>
        </a:p>
      </dgm:t>
    </dgm:pt>
    <dgm:pt modelId="{3849A840-2475-4764-A80E-F68C1616B49A}" type="pres">
      <dgm:prSet presAssocID="{265838FE-91ED-48C8-AF87-C0BD3F17B762}" presName="descendantText" presStyleLbl="alignAccFollowNode1" presStyleIdx="1" presStyleCnt="3">
        <dgm:presLayoutVars>
          <dgm:bulletEnabled val="1"/>
        </dgm:presLayoutVars>
      </dgm:prSet>
      <dgm:spPr/>
      <dgm:t>
        <a:bodyPr/>
        <a:lstStyle/>
        <a:p>
          <a:endParaRPr lang="en-US"/>
        </a:p>
      </dgm:t>
    </dgm:pt>
    <dgm:pt modelId="{BA03CA84-6230-4131-8F28-3173000BEB84}" type="pres">
      <dgm:prSet presAssocID="{60FC5070-E5FC-44F5-8E36-467D06221E97}" presName="sp" presStyleCnt="0"/>
      <dgm:spPr/>
    </dgm:pt>
    <dgm:pt modelId="{D2C9A072-2699-4B22-AAD0-D09A39CC490C}" type="pres">
      <dgm:prSet presAssocID="{4C0FB0A2-3480-4E15-96FE-D8AEB0F789A3}" presName="linNode" presStyleCnt="0"/>
      <dgm:spPr/>
    </dgm:pt>
    <dgm:pt modelId="{98A5142B-6AF7-456B-AEE6-6328C6600CAC}" type="pres">
      <dgm:prSet presAssocID="{4C0FB0A2-3480-4E15-96FE-D8AEB0F789A3}" presName="parentText" presStyleLbl="node1" presStyleIdx="2" presStyleCnt="3">
        <dgm:presLayoutVars>
          <dgm:chMax val="1"/>
          <dgm:bulletEnabled val="1"/>
        </dgm:presLayoutVars>
      </dgm:prSet>
      <dgm:spPr/>
      <dgm:t>
        <a:bodyPr/>
        <a:lstStyle/>
        <a:p>
          <a:endParaRPr lang="en-US"/>
        </a:p>
      </dgm:t>
    </dgm:pt>
    <dgm:pt modelId="{730F2A22-1469-4DC7-87FD-F58A62262F6D}" type="pres">
      <dgm:prSet presAssocID="{4C0FB0A2-3480-4E15-96FE-D8AEB0F789A3}" presName="descendantText" presStyleLbl="alignAccFollowNode1" presStyleIdx="2" presStyleCnt="3">
        <dgm:presLayoutVars>
          <dgm:bulletEnabled val="1"/>
        </dgm:presLayoutVars>
      </dgm:prSet>
      <dgm:spPr/>
      <dgm:t>
        <a:bodyPr/>
        <a:lstStyle/>
        <a:p>
          <a:endParaRPr lang="en-US"/>
        </a:p>
      </dgm:t>
    </dgm:pt>
  </dgm:ptLst>
  <dgm:cxnLst>
    <dgm:cxn modelId="{6582DE61-D71A-40D6-B01B-FB6B2FF6F611}" srcId="{2C1306F3-96D8-4EE6-A951-B51E2E7BF25A}" destId="{265838FE-91ED-48C8-AF87-C0BD3F17B762}" srcOrd="1" destOrd="0" parTransId="{D8472AD6-9E0C-4360-BA71-862918C53253}" sibTransId="{60FC5070-E5FC-44F5-8E36-467D06221E97}"/>
    <dgm:cxn modelId="{10063DD9-6D1B-4CFB-93EA-C8B416D0EE23}" type="presOf" srcId="{4C0FB0A2-3480-4E15-96FE-D8AEB0F789A3}" destId="{98A5142B-6AF7-456B-AEE6-6328C6600CAC}" srcOrd="0" destOrd="0" presId="urn:microsoft.com/office/officeart/2005/8/layout/vList5"/>
    <dgm:cxn modelId="{DC796847-F24A-4466-B2CB-CADCE23A83FA}" srcId="{2C1306F3-96D8-4EE6-A951-B51E2E7BF25A}" destId="{61806C55-F65F-4315-ADAF-479E6A1B06E2}" srcOrd="0" destOrd="0" parTransId="{C9A95343-9A5E-47A2-98FE-4D7EFCED35A1}" sibTransId="{84B38151-1665-4883-8F77-D8C76F9C3E2F}"/>
    <dgm:cxn modelId="{A12E85BD-C48D-4898-92FF-6D436524C11A}" srcId="{265838FE-91ED-48C8-AF87-C0BD3F17B762}" destId="{ABD34C8D-C4AF-46DE-A17D-4A24969FF2FF}" srcOrd="0" destOrd="0" parTransId="{67B45164-C8FC-4939-ADF7-FFA3B86ED2CC}" sibTransId="{33156118-93B3-4216-8A6B-6C97CA701226}"/>
    <dgm:cxn modelId="{38C4E322-7570-4788-9245-387DEA0A4565}" type="presOf" srcId="{61796A0E-16AF-4A41-AF27-9809FCC9490D}" destId="{730F2A22-1469-4DC7-87FD-F58A62262F6D}" srcOrd="0" destOrd="0" presId="urn:microsoft.com/office/officeart/2005/8/layout/vList5"/>
    <dgm:cxn modelId="{1B8B3FFF-34F4-45A2-BD03-81A2EC076B5E}" type="presOf" srcId="{61806C55-F65F-4315-ADAF-479E6A1B06E2}" destId="{D1728FFD-0292-40DC-989C-0BE085A64B5A}" srcOrd="0" destOrd="0" presId="urn:microsoft.com/office/officeart/2005/8/layout/vList5"/>
    <dgm:cxn modelId="{F95FF946-E089-4EDD-B628-93AD8D1C72AA}" srcId="{61806C55-F65F-4315-ADAF-479E6A1B06E2}" destId="{85AEB606-C52F-45B7-8680-FE675F8F4F4B}" srcOrd="1" destOrd="0" parTransId="{5F47347D-7ED2-4AA1-8C5E-4E0E2311A08A}" sibTransId="{6DE40627-6068-45D1-832B-3B7D220E82D0}"/>
    <dgm:cxn modelId="{09A1BC86-4864-4F52-99B1-8C7C7C25EE28}" type="presOf" srcId="{8AA274C1-A53A-4ADF-B354-92706BB99520}" destId="{730F2A22-1469-4DC7-87FD-F58A62262F6D}" srcOrd="0" destOrd="1" presId="urn:microsoft.com/office/officeart/2005/8/layout/vList5"/>
    <dgm:cxn modelId="{04041C33-6DB6-4304-900F-438D89F08EAF}" type="presOf" srcId="{F3F3CB9A-CAA6-47C7-933C-9E1E42197922}" destId="{8298BE07-BDEE-4B52-82EF-688A42BEB0D8}" srcOrd="0" destOrd="0" presId="urn:microsoft.com/office/officeart/2005/8/layout/vList5"/>
    <dgm:cxn modelId="{66AAE92E-F912-4B54-8EED-2C730E05F361}" type="presOf" srcId="{265838FE-91ED-48C8-AF87-C0BD3F17B762}" destId="{AC2C4DAA-C0D0-47A6-A6BA-486E20E03015}" srcOrd="0" destOrd="0" presId="urn:microsoft.com/office/officeart/2005/8/layout/vList5"/>
    <dgm:cxn modelId="{5599E532-662B-4124-BD41-C7F23ED78616}" type="presOf" srcId="{6C1E27E0-2D67-40C1-A63D-DE6F345CBA5B}" destId="{3849A840-2475-4764-A80E-F68C1616B49A}" srcOrd="0" destOrd="1" presId="urn:microsoft.com/office/officeart/2005/8/layout/vList5"/>
    <dgm:cxn modelId="{6CDA0B77-9FF6-47A7-8CD9-A470B220EF63}" srcId="{2C1306F3-96D8-4EE6-A951-B51E2E7BF25A}" destId="{4C0FB0A2-3480-4E15-96FE-D8AEB0F789A3}" srcOrd="2" destOrd="0" parTransId="{78925015-4BC9-456A-9CD6-14A5A2057EFA}" sibTransId="{BAB14371-AFF3-4442-98EC-C33B09B4B794}"/>
    <dgm:cxn modelId="{9BA1B55C-1DFC-4C55-8C2D-75A6F639AC31}" srcId="{265838FE-91ED-48C8-AF87-C0BD3F17B762}" destId="{6C1E27E0-2D67-40C1-A63D-DE6F345CBA5B}" srcOrd="1" destOrd="0" parTransId="{FD918993-8C18-4DC6-883A-F025F12D5B69}" sibTransId="{34319BD8-4CE5-426E-9CC6-A02CC2B3F160}"/>
    <dgm:cxn modelId="{63B28C9C-F382-4416-B4A1-6E44BF157B40}" srcId="{61806C55-F65F-4315-ADAF-479E6A1B06E2}" destId="{F3F3CB9A-CAA6-47C7-933C-9E1E42197922}" srcOrd="0" destOrd="0" parTransId="{CC6214C9-087F-442B-BB45-190F9EE0449A}" sibTransId="{1C11D376-CF8F-45E3-97D3-B1A8B8DD5AB6}"/>
    <dgm:cxn modelId="{8E5D0D0F-3E3E-4076-AE39-A5EE99A894DD}" type="presOf" srcId="{ABD34C8D-C4AF-46DE-A17D-4A24969FF2FF}" destId="{3849A840-2475-4764-A80E-F68C1616B49A}" srcOrd="0" destOrd="0" presId="urn:microsoft.com/office/officeart/2005/8/layout/vList5"/>
    <dgm:cxn modelId="{66E9D172-1FB3-4338-84C5-CB014C2538A0}" type="presOf" srcId="{85AEB606-C52F-45B7-8680-FE675F8F4F4B}" destId="{8298BE07-BDEE-4B52-82EF-688A42BEB0D8}" srcOrd="0" destOrd="1" presId="urn:microsoft.com/office/officeart/2005/8/layout/vList5"/>
    <dgm:cxn modelId="{2D2257FC-3C22-4084-90D7-2486480B7F56}" type="presOf" srcId="{2C1306F3-96D8-4EE6-A951-B51E2E7BF25A}" destId="{984D44D6-1C2D-4414-9014-3C63507DD084}" srcOrd="0" destOrd="0" presId="urn:microsoft.com/office/officeart/2005/8/layout/vList5"/>
    <dgm:cxn modelId="{6F92E074-AD0C-4F23-B3BA-6E5FCBB6C620}" srcId="{4C0FB0A2-3480-4E15-96FE-D8AEB0F789A3}" destId="{61796A0E-16AF-4A41-AF27-9809FCC9490D}" srcOrd="0" destOrd="0" parTransId="{B6A73EE4-34DB-44B3-8B08-39493608E97C}" sibTransId="{314A9012-1CA1-4CF3-99AE-130207679AC1}"/>
    <dgm:cxn modelId="{6F9532F8-63DB-4762-AF10-4B3D2A8DB003}" srcId="{4C0FB0A2-3480-4E15-96FE-D8AEB0F789A3}" destId="{8AA274C1-A53A-4ADF-B354-92706BB99520}" srcOrd="1" destOrd="0" parTransId="{599CAE98-BECC-404A-AD95-010CCF8F24C7}" sibTransId="{67C28D89-9E4D-484E-AA17-9BED2E9840D4}"/>
    <dgm:cxn modelId="{BF1D726B-28F8-4B12-979B-256CABCA78A2}" type="presParOf" srcId="{984D44D6-1C2D-4414-9014-3C63507DD084}" destId="{5B15591D-4CF5-4BA7-B4B1-9E04A964FCDF}" srcOrd="0" destOrd="0" presId="urn:microsoft.com/office/officeart/2005/8/layout/vList5"/>
    <dgm:cxn modelId="{BB85F3A3-A05A-4499-B775-52F42657DBB0}" type="presParOf" srcId="{5B15591D-4CF5-4BA7-B4B1-9E04A964FCDF}" destId="{D1728FFD-0292-40DC-989C-0BE085A64B5A}" srcOrd="0" destOrd="0" presId="urn:microsoft.com/office/officeart/2005/8/layout/vList5"/>
    <dgm:cxn modelId="{0B5A78EC-1C1C-42B2-811C-B287AF45D57D}" type="presParOf" srcId="{5B15591D-4CF5-4BA7-B4B1-9E04A964FCDF}" destId="{8298BE07-BDEE-4B52-82EF-688A42BEB0D8}" srcOrd="1" destOrd="0" presId="urn:microsoft.com/office/officeart/2005/8/layout/vList5"/>
    <dgm:cxn modelId="{F16A410B-AD50-46D8-B078-7A852898BAF3}" type="presParOf" srcId="{984D44D6-1C2D-4414-9014-3C63507DD084}" destId="{D564369A-D46F-4254-9C86-1CED1E4DEFAE}" srcOrd="1" destOrd="0" presId="urn:microsoft.com/office/officeart/2005/8/layout/vList5"/>
    <dgm:cxn modelId="{F6F02E0F-F514-43B4-9C59-44A41CD6DD63}" type="presParOf" srcId="{984D44D6-1C2D-4414-9014-3C63507DD084}" destId="{FD5A1822-B36D-4C0B-9D2E-3240139D699C}" srcOrd="2" destOrd="0" presId="urn:microsoft.com/office/officeart/2005/8/layout/vList5"/>
    <dgm:cxn modelId="{3DA7A022-D3FD-44AC-8356-3AB4B5E69954}" type="presParOf" srcId="{FD5A1822-B36D-4C0B-9D2E-3240139D699C}" destId="{AC2C4DAA-C0D0-47A6-A6BA-486E20E03015}" srcOrd="0" destOrd="0" presId="urn:microsoft.com/office/officeart/2005/8/layout/vList5"/>
    <dgm:cxn modelId="{B48C862B-5287-4DDF-AC06-869CCAF2FCAB}" type="presParOf" srcId="{FD5A1822-B36D-4C0B-9D2E-3240139D699C}" destId="{3849A840-2475-4764-A80E-F68C1616B49A}" srcOrd="1" destOrd="0" presId="urn:microsoft.com/office/officeart/2005/8/layout/vList5"/>
    <dgm:cxn modelId="{1393E5A0-F2FB-4DC1-8980-6F9883C8ECE8}" type="presParOf" srcId="{984D44D6-1C2D-4414-9014-3C63507DD084}" destId="{BA03CA84-6230-4131-8F28-3173000BEB84}" srcOrd="3" destOrd="0" presId="urn:microsoft.com/office/officeart/2005/8/layout/vList5"/>
    <dgm:cxn modelId="{FF06325B-D018-4775-B087-ED9915CE49DE}" type="presParOf" srcId="{984D44D6-1C2D-4414-9014-3C63507DD084}" destId="{D2C9A072-2699-4B22-AAD0-D09A39CC490C}" srcOrd="4" destOrd="0" presId="urn:microsoft.com/office/officeart/2005/8/layout/vList5"/>
    <dgm:cxn modelId="{942CD2FB-6789-4BD3-9D4E-5DD87501148D}" type="presParOf" srcId="{D2C9A072-2699-4B22-AAD0-D09A39CC490C}" destId="{98A5142B-6AF7-456B-AEE6-6328C6600CAC}" srcOrd="0" destOrd="0" presId="urn:microsoft.com/office/officeart/2005/8/layout/vList5"/>
    <dgm:cxn modelId="{99F7D04D-F4CA-45DD-9A23-F715FA02E324}" type="presParOf" srcId="{D2C9A072-2699-4B22-AAD0-D09A39CC490C}" destId="{730F2A22-1469-4DC7-87FD-F58A62262F6D}" srcOrd="1" destOrd="0" presId="urn:microsoft.com/office/officeart/2005/8/layout/vList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4017F9-7F76-4BF3-AB23-07D06CBAE23E}"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1F78614E-EEB3-4049-ABDE-B7E00C18E0BF}">
      <dgm:prSet phldrT="[Text]"/>
      <dgm:spPr/>
      <dgm:t>
        <a:bodyPr/>
        <a:lstStyle/>
        <a:p>
          <a:r>
            <a:rPr lang="en-US" dirty="0" smtClean="0"/>
            <a:t>1. Warm-up and Stretch : 5-10 min. of mild exercise to prepare your body for vigorous exercise. Should involve stretching, but not bouncing while you stretch.      </a:t>
          </a:r>
          <a:endParaRPr lang="en-US" dirty="0"/>
        </a:p>
      </dgm:t>
    </dgm:pt>
    <dgm:pt modelId="{BE5EAAD8-3DC1-4149-8005-FF217A5C2FBE}" type="parTrans" cxnId="{225C328F-502B-4518-B027-B8E869F8971C}">
      <dgm:prSet/>
      <dgm:spPr/>
      <dgm:t>
        <a:bodyPr/>
        <a:lstStyle/>
        <a:p>
          <a:endParaRPr lang="en-US"/>
        </a:p>
      </dgm:t>
    </dgm:pt>
    <dgm:pt modelId="{0AD3C9FE-7D83-4756-8FFE-2D59B9B6C363}" type="sibTrans" cxnId="{225C328F-502B-4518-B027-B8E869F8971C}">
      <dgm:prSet/>
      <dgm:spPr/>
      <dgm:t>
        <a:bodyPr/>
        <a:lstStyle/>
        <a:p>
          <a:endParaRPr lang="en-US"/>
        </a:p>
      </dgm:t>
    </dgm:pt>
    <dgm:pt modelId="{7B6A45D1-FD77-4541-BED8-1813D70BC22E}">
      <dgm:prSet phldrT="[Text]"/>
      <dgm:spPr/>
      <dgm:t>
        <a:bodyPr/>
        <a:lstStyle/>
        <a:p>
          <a:r>
            <a:rPr lang="en-US" dirty="0" smtClean="0"/>
            <a:t>2. The Work-Out:   cardiovascular or strength/endurance workouts to improve fitness.  Cardio should be done first if you are doing both in one day.  Remember to include rest days.  </a:t>
          </a:r>
          <a:endParaRPr lang="en-US" dirty="0"/>
        </a:p>
      </dgm:t>
    </dgm:pt>
    <dgm:pt modelId="{6BEE057C-1E25-468C-90B4-353A21A0878E}" type="parTrans" cxnId="{3409717B-86E3-4BB0-B275-18F32897E38C}">
      <dgm:prSet/>
      <dgm:spPr/>
      <dgm:t>
        <a:bodyPr/>
        <a:lstStyle/>
        <a:p>
          <a:endParaRPr lang="en-US"/>
        </a:p>
      </dgm:t>
    </dgm:pt>
    <dgm:pt modelId="{27D21D81-7499-40F5-B55D-A83F12BEB0CC}" type="sibTrans" cxnId="{3409717B-86E3-4BB0-B275-18F32897E38C}">
      <dgm:prSet/>
      <dgm:spPr/>
      <dgm:t>
        <a:bodyPr/>
        <a:lstStyle/>
        <a:p>
          <a:endParaRPr lang="en-US"/>
        </a:p>
      </dgm:t>
    </dgm:pt>
    <dgm:pt modelId="{E449C592-2097-4297-A3A2-99F6814E0013}">
      <dgm:prSet phldrT="[Text]"/>
      <dgm:spPr/>
      <dgm:t>
        <a:bodyPr/>
        <a:lstStyle/>
        <a:p>
          <a:r>
            <a:rPr lang="en-US" dirty="0" smtClean="0"/>
            <a:t>3. Cool-down and stretch: 5-10 min of mild exercise that allows your heart rate to return slowly and safely to your resting rates.  </a:t>
          </a:r>
          <a:endParaRPr lang="en-US" dirty="0"/>
        </a:p>
      </dgm:t>
    </dgm:pt>
    <dgm:pt modelId="{ACF977F5-DA9E-41B1-B111-D4CD1D8DB93B}" type="parTrans" cxnId="{36612333-837C-474B-AE97-6C49E9A06273}">
      <dgm:prSet/>
      <dgm:spPr/>
      <dgm:t>
        <a:bodyPr/>
        <a:lstStyle/>
        <a:p>
          <a:endParaRPr lang="en-US"/>
        </a:p>
      </dgm:t>
    </dgm:pt>
    <dgm:pt modelId="{A6E341A1-AA59-4C0F-A6DD-6C69F4FFC4E1}" type="sibTrans" cxnId="{36612333-837C-474B-AE97-6C49E9A06273}">
      <dgm:prSet/>
      <dgm:spPr/>
      <dgm:t>
        <a:bodyPr/>
        <a:lstStyle/>
        <a:p>
          <a:endParaRPr lang="en-US"/>
        </a:p>
      </dgm:t>
    </dgm:pt>
    <dgm:pt modelId="{C1F6DEF9-4B1E-4DBA-AF1C-8022907282AA}" type="pres">
      <dgm:prSet presAssocID="{204017F9-7F76-4BF3-AB23-07D06CBAE23E}" presName="outerComposite" presStyleCnt="0">
        <dgm:presLayoutVars>
          <dgm:chMax val="5"/>
          <dgm:dir/>
          <dgm:resizeHandles val="exact"/>
        </dgm:presLayoutVars>
      </dgm:prSet>
      <dgm:spPr/>
      <dgm:t>
        <a:bodyPr/>
        <a:lstStyle/>
        <a:p>
          <a:endParaRPr lang="en-US"/>
        </a:p>
      </dgm:t>
    </dgm:pt>
    <dgm:pt modelId="{E3840F0D-F695-43FD-8E40-D885800C2CAE}" type="pres">
      <dgm:prSet presAssocID="{204017F9-7F76-4BF3-AB23-07D06CBAE23E}" presName="dummyMaxCanvas" presStyleCnt="0">
        <dgm:presLayoutVars/>
      </dgm:prSet>
      <dgm:spPr/>
    </dgm:pt>
    <dgm:pt modelId="{99D8568C-76A3-4A27-83E5-DC29EAF8ABF8}" type="pres">
      <dgm:prSet presAssocID="{204017F9-7F76-4BF3-AB23-07D06CBAE23E}" presName="ThreeNodes_1" presStyleLbl="node1" presStyleIdx="0" presStyleCnt="3" custScaleX="106972">
        <dgm:presLayoutVars>
          <dgm:bulletEnabled val="1"/>
        </dgm:presLayoutVars>
      </dgm:prSet>
      <dgm:spPr/>
      <dgm:t>
        <a:bodyPr/>
        <a:lstStyle/>
        <a:p>
          <a:endParaRPr lang="en-US"/>
        </a:p>
      </dgm:t>
    </dgm:pt>
    <dgm:pt modelId="{4EC2B813-74C9-4D5F-9834-2A4E5824A11E}" type="pres">
      <dgm:prSet presAssocID="{204017F9-7F76-4BF3-AB23-07D06CBAE23E}" presName="ThreeNodes_2" presStyleLbl="node1" presStyleIdx="1" presStyleCnt="3" custScaleX="111765">
        <dgm:presLayoutVars>
          <dgm:bulletEnabled val="1"/>
        </dgm:presLayoutVars>
      </dgm:prSet>
      <dgm:spPr/>
      <dgm:t>
        <a:bodyPr/>
        <a:lstStyle/>
        <a:p>
          <a:endParaRPr lang="en-US"/>
        </a:p>
      </dgm:t>
    </dgm:pt>
    <dgm:pt modelId="{6AB2DEEB-5336-48D8-9A63-FE3216DB5DC5}" type="pres">
      <dgm:prSet presAssocID="{204017F9-7F76-4BF3-AB23-07D06CBAE23E}" presName="ThreeNodes_3" presStyleLbl="node1" presStyleIdx="2" presStyleCnt="3" custScaleX="115033">
        <dgm:presLayoutVars>
          <dgm:bulletEnabled val="1"/>
        </dgm:presLayoutVars>
      </dgm:prSet>
      <dgm:spPr/>
      <dgm:t>
        <a:bodyPr/>
        <a:lstStyle/>
        <a:p>
          <a:endParaRPr lang="en-US"/>
        </a:p>
      </dgm:t>
    </dgm:pt>
    <dgm:pt modelId="{2EE14E7C-ACB8-4055-A704-082024A7AE0E}" type="pres">
      <dgm:prSet presAssocID="{204017F9-7F76-4BF3-AB23-07D06CBAE23E}" presName="ThreeConn_1-2" presStyleLbl="fgAccFollowNode1" presStyleIdx="0" presStyleCnt="2">
        <dgm:presLayoutVars>
          <dgm:bulletEnabled val="1"/>
        </dgm:presLayoutVars>
      </dgm:prSet>
      <dgm:spPr/>
      <dgm:t>
        <a:bodyPr/>
        <a:lstStyle/>
        <a:p>
          <a:endParaRPr lang="en-US"/>
        </a:p>
      </dgm:t>
    </dgm:pt>
    <dgm:pt modelId="{9925BA59-0D93-45F6-903F-50CD19F420D8}" type="pres">
      <dgm:prSet presAssocID="{204017F9-7F76-4BF3-AB23-07D06CBAE23E}" presName="ThreeConn_2-3" presStyleLbl="fgAccFollowNode1" presStyleIdx="1" presStyleCnt="2">
        <dgm:presLayoutVars>
          <dgm:bulletEnabled val="1"/>
        </dgm:presLayoutVars>
      </dgm:prSet>
      <dgm:spPr/>
      <dgm:t>
        <a:bodyPr/>
        <a:lstStyle/>
        <a:p>
          <a:endParaRPr lang="en-US"/>
        </a:p>
      </dgm:t>
    </dgm:pt>
    <dgm:pt modelId="{00738BBE-272A-4333-8E08-848D0081F38C}" type="pres">
      <dgm:prSet presAssocID="{204017F9-7F76-4BF3-AB23-07D06CBAE23E}" presName="ThreeNodes_1_text" presStyleLbl="node1" presStyleIdx="2" presStyleCnt="3">
        <dgm:presLayoutVars>
          <dgm:bulletEnabled val="1"/>
        </dgm:presLayoutVars>
      </dgm:prSet>
      <dgm:spPr/>
      <dgm:t>
        <a:bodyPr/>
        <a:lstStyle/>
        <a:p>
          <a:endParaRPr lang="en-US"/>
        </a:p>
      </dgm:t>
    </dgm:pt>
    <dgm:pt modelId="{C3F8F5CB-2244-4DE3-82E3-95C39E626C98}" type="pres">
      <dgm:prSet presAssocID="{204017F9-7F76-4BF3-AB23-07D06CBAE23E}" presName="ThreeNodes_2_text" presStyleLbl="node1" presStyleIdx="2" presStyleCnt="3">
        <dgm:presLayoutVars>
          <dgm:bulletEnabled val="1"/>
        </dgm:presLayoutVars>
      </dgm:prSet>
      <dgm:spPr/>
      <dgm:t>
        <a:bodyPr/>
        <a:lstStyle/>
        <a:p>
          <a:endParaRPr lang="en-US"/>
        </a:p>
      </dgm:t>
    </dgm:pt>
    <dgm:pt modelId="{3A13FA7F-9840-45BF-9021-297A61A43327}" type="pres">
      <dgm:prSet presAssocID="{204017F9-7F76-4BF3-AB23-07D06CBAE23E}" presName="ThreeNodes_3_text" presStyleLbl="node1" presStyleIdx="2" presStyleCnt="3">
        <dgm:presLayoutVars>
          <dgm:bulletEnabled val="1"/>
        </dgm:presLayoutVars>
      </dgm:prSet>
      <dgm:spPr/>
      <dgm:t>
        <a:bodyPr/>
        <a:lstStyle/>
        <a:p>
          <a:endParaRPr lang="en-US"/>
        </a:p>
      </dgm:t>
    </dgm:pt>
  </dgm:ptLst>
  <dgm:cxnLst>
    <dgm:cxn modelId="{0E367BC1-F9B5-4266-BE61-1FAC88151A9C}" type="presOf" srcId="{204017F9-7F76-4BF3-AB23-07D06CBAE23E}" destId="{C1F6DEF9-4B1E-4DBA-AF1C-8022907282AA}" srcOrd="0" destOrd="0" presId="urn:microsoft.com/office/officeart/2005/8/layout/vProcess5"/>
    <dgm:cxn modelId="{B782A4B7-1756-470B-86DD-7FF56D216CA4}" type="presOf" srcId="{1F78614E-EEB3-4049-ABDE-B7E00C18E0BF}" destId="{00738BBE-272A-4333-8E08-848D0081F38C}" srcOrd="1" destOrd="0" presId="urn:microsoft.com/office/officeart/2005/8/layout/vProcess5"/>
    <dgm:cxn modelId="{7B1E3BBF-812F-4B2E-AD4B-7477B8BCCC47}" type="presOf" srcId="{0AD3C9FE-7D83-4756-8FFE-2D59B9B6C363}" destId="{2EE14E7C-ACB8-4055-A704-082024A7AE0E}" srcOrd="0" destOrd="0" presId="urn:microsoft.com/office/officeart/2005/8/layout/vProcess5"/>
    <dgm:cxn modelId="{36612333-837C-474B-AE97-6C49E9A06273}" srcId="{204017F9-7F76-4BF3-AB23-07D06CBAE23E}" destId="{E449C592-2097-4297-A3A2-99F6814E0013}" srcOrd="2" destOrd="0" parTransId="{ACF977F5-DA9E-41B1-B111-D4CD1D8DB93B}" sibTransId="{A6E341A1-AA59-4C0F-A6DD-6C69F4FFC4E1}"/>
    <dgm:cxn modelId="{83D013E3-FB92-400C-94A0-8038D8A5D3FA}" type="presOf" srcId="{E449C592-2097-4297-A3A2-99F6814E0013}" destId="{6AB2DEEB-5336-48D8-9A63-FE3216DB5DC5}" srcOrd="0" destOrd="0" presId="urn:microsoft.com/office/officeart/2005/8/layout/vProcess5"/>
    <dgm:cxn modelId="{EF050DEE-DE0A-4B6E-BA71-DC65A027F722}" type="presOf" srcId="{7B6A45D1-FD77-4541-BED8-1813D70BC22E}" destId="{4EC2B813-74C9-4D5F-9834-2A4E5824A11E}" srcOrd="0" destOrd="0" presId="urn:microsoft.com/office/officeart/2005/8/layout/vProcess5"/>
    <dgm:cxn modelId="{FE86A43B-BF77-4EB5-BE43-B740BF7D30A7}" type="presOf" srcId="{E449C592-2097-4297-A3A2-99F6814E0013}" destId="{3A13FA7F-9840-45BF-9021-297A61A43327}" srcOrd="1" destOrd="0" presId="urn:microsoft.com/office/officeart/2005/8/layout/vProcess5"/>
    <dgm:cxn modelId="{225C328F-502B-4518-B027-B8E869F8971C}" srcId="{204017F9-7F76-4BF3-AB23-07D06CBAE23E}" destId="{1F78614E-EEB3-4049-ABDE-B7E00C18E0BF}" srcOrd="0" destOrd="0" parTransId="{BE5EAAD8-3DC1-4149-8005-FF217A5C2FBE}" sibTransId="{0AD3C9FE-7D83-4756-8FFE-2D59B9B6C363}"/>
    <dgm:cxn modelId="{3409717B-86E3-4BB0-B275-18F32897E38C}" srcId="{204017F9-7F76-4BF3-AB23-07D06CBAE23E}" destId="{7B6A45D1-FD77-4541-BED8-1813D70BC22E}" srcOrd="1" destOrd="0" parTransId="{6BEE057C-1E25-468C-90B4-353A21A0878E}" sibTransId="{27D21D81-7499-40F5-B55D-A83F12BEB0CC}"/>
    <dgm:cxn modelId="{3633E834-8E04-4DFA-8478-E9F450106F59}" type="presOf" srcId="{1F78614E-EEB3-4049-ABDE-B7E00C18E0BF}" destId="{99D8568C-76A3-4A27-83E5-DC29EAF8ABF8}" srcOrd="0" destOrd="0" presId="urn:microsoft.com/office/officeart/2005/8/layout/vProcess5"/>
    <dgm:cxn modelId="{C72E499C-85ED-417B-AFFB-1826350713BA}" type="presOf" srcId="{7B6A45D1-FD77-4541-BED8-1813D70BC22E}" destId="{C3F8F5CB-2244-4DE3-82E3-95C39E626C98}" srcOrd="1" destOrd="0" presId="urn:microsoft.com/office/officeart/2005/8/layout/vProcess5"/>
    <dgm:cxn modelId="{2D7E9159-0901-448F-9C30-8CC111D35E07}" type="presOf" srcId="{27D21D81-7499-40F5-B55D-A83F12BEB0CC}" destId="{9925BA59-0D93-45F6-903F-50CD19F420D8}" srcOrd="0" destOrd="0" presId="urn:microsoft.com/office/officeart/2005/8/layout/vProcess5"/>
    <dgm:cxn modelId="{1EB78362-902A-405B-BA78-DBC4389A89CE}" type="presParOf" srcId="{C1F6DEF9-4B1E-4DBA-AF1C-8022907282AA}" destId="{E3840F0D-F695-43FD-8E40-D885800C2CAE}" srcOrd="0" destOrd="0" presId="urn:microsoft.com/office/officeart/2005/8/layout/vProcess5"/>
    <dgm:cxn modelId="{57DDA2D2-A1C9-491A-A57B-3FB81F23B003}" type="presParOf" srcId="{C1F6DEF9-4B1E-4DBA-AF1C-8022907282AA}" destId="{99D8568C-76A3-4A27-83E5-DC29EAF8ABF8}" srcOrd="1" destOrd="0" presId="urn:microsoft.com/office/officeart/2005/8/layout/vProcess5"/>
    <dgm:cxn modelId="{90199D3A-5594-40C1-AC39-F19E88C6445B}" type="presParOf" srcId="{C1F6DEF9-4B1E-4DBA-AF1C-8022907282AA}" destId="{4EC2B813-74C9-4D5F-9834-2A4E5824A11E}" srcOrd="2" destOrd="0" presId="urn:microsoft.com/office/officeart/2005/8/layout/vProcess5"/>
    <dgm:cxn modelId="{5B1428FE-65E3-4939-B2C0-D9CFD3FE871A}" type="presParOf" srcId="{C1F6DEF9-4B1E-4DBA-AF1C-8022907282AA}" destId="{6AB2DEEB-5336-48D8-9A63-FE3216DB5DC5}" srcOrd="3" destOrd="0" presId="urn:microsoft.com/office/officeart/2005/8/layout/vProcess5"/>
    <dgm:cxn modelId="{9E0B09B0-E9D6-452A-9A5F-CA8CF7713848}" type="presParOf" srcId="{C1F6DEF9-4B1E-4DBA-AF1C-8022907282AA}" destId="{2EE14E7C-ACB8-4055-A704-082024A7AE0E}" srcOrd="4" destOrd="0" presId="urn:microsoft.com/office/officeart/2005/8/layout/vProcess5"/>
    <dgm:cxn modelId="{BE5DE303-F4C9-4114-AF67-3C95CC22C72C}" type="presParOf" srcId="{C1F6DEF9-4B1E-4DBA-AF1C-8022907282AA}" destId="{9925BA59-0D93-45F6-903F-50CD19F420D8}" srcOrd="5" destOrd="0" presId="urn:microsoft.com/office/officeart/2005/8/layout/vProcess5"/>
    <dgm:cxn modelId="{EC2062D1-9AB8-4E00-A8CD-D54461F9B05D}" type="presParOf" srcId="{C1F6DEF9-4B1E-4DBA-AF1C-8022907282AA}" destId="{00738BBE-272A-4333-8E08-848D0081F38C}" srcOrd="6" destOrd="0" presId="urn:microsoft.com/office/officeart/2005/8/layout/vProcess5"/>
    <dgm:cxn modelId="{917D1993-22DD-4BC7-8160-03A0A3167F01}" type="presParOf" srcId="{C1F6DEF9-4B1E-4DBA-AF1C-8022907282AA}" destId="{C3F8F5CB-2244-4DE3-82E3-95C39E626C98}" srcOrd="7" destOrd="0" presId="urn:microsoft.com/office/officeart/2005/8/layout/vProcess5"/>
    <dgm:cxn modelId="{50EE0354-259C-4CF0-B5A8-232BAF09095F}" type="presParOf" srcId="{C1F6DEF9-4B1E-4DBA-AF1C-8022907282AA}" destId="{3A13FA7F-9840-45BF-9021-297A61A43327}" srcOrd="8" destOrd="0" presId="urn:microsoft.com/office/officeart/2005/8/layout/vProcess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B33437-AA80-4EA3-9E3B-D0B04B0D2A64}"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51971D1A-16FD-46B9-9A47-D2A616126B75}">
      <dgm:prSet phldrT="[Text]"/>
      <dgm:spPr/>
      <dgm:t>
        <a:bodyPr/>
        <a:lstStyle/>
        <a:p>
          <a:r>
            <a:rPr lang="en-US" dirty="0" smtClean="0"/>
            <a:t>Warm-up: 5-10 minutes</a:t>
          </a:r>
          <a:endParaRPr lang="en-US" dirty="0"/>
        </a:p>
      </dgm:t>
    </dgm:pt>
    <dgm:pt modelId="{3C2830CD-AD79-42CA-A1C4-D67E896B8248}" type="parTrans" cxnId="{B7DECC15-D2C9-447B-BFBE-C4EF271F1AAC}">
      <dgm:prSet/>
      <dgm:spPr/>
      <dgm:t>
        <a:bodyPr/>
        <a:lstStyle/>
        <a:p>
          <a:endParaRPr lang="en-US"/>
        </a:p>
      </dgm:t>
    </dgm:pt>
    <dgm:pt modelId="{DFFE0B4B-5D79-40A7-AD29-6E361CD6EB8F}" type="sibTrans" cxnId="{B7DECC15-D2C9-447B-BFBE-C4EF271F1AAC}">
      <dgm:prSet/>
      <dgm:spPr/>
      <dgm:t>
        <a:bodyPr/>
        <a:lstStyle/>
        <a:p>
          <a:endParaRPr lang="en-US"/>
        </a:p>
      </dgm:t>
    </dgm:pt>
    <dgm:pt modelId="{30450017-9490-4BB3-AD06-AF7ADA4D7E4E}">
      <dgm:prSet phldrT="[Text]"/>
      <dgm:spPr/>
      <dgm:t>
        <a:bodyPr/>
        <a:lstStyle/>
        <a:p>
          <a:r>
            <a:rPr lang="en-US" dirty="0" smtClean="0"/>
            <a:t>Stretch-5-10 minutes</a:t>
          </a:r>
        </a:p>
      </dgm:t>
    </dgm:pt>
    <dgm:pt modelId="{544A9990-D58A-41D6-BCA2-5C56D16AC81F}" type="parTrans" cxnId="{4A445C96-EC38-4ACD-8471-A7261A518AE9}">
      <dgm:prSet/>
      <dgm:spPr/>
      <dgm:t>
        <a:bodyPr/>
        <a:lstStyle/>
        <a:p>
          <a:endParaRPr lang="en-US"/>
        </a:p>
      </dgm:t>
    </dgm:pt>
    <dgm:pt modelId="{A129DE70-8743-4A5D-98EB-476AEA3C3B56}" type="sibTrans" cxnId="{4A445C96-EC38-4ACD-8471-A7261A518AE9}">
      <dgm:prSet/>
      <dgm:spPr/>
      <dgm:t>
        <a:bodyPr/>
        <a:lstStyle/>
        <a:p>
          <a:endParaRPr lang="en-US"/>
        </a:p>
      </dgm:t>
    </dgm:pt>
    <dgm:pt modelId="{D99DCB7C-2EDC-43EA-8F77-F799C6FF5376}">
      <dgm:prSet phldrT="[Text]"/>
      <dgm:spPr/>
      <dgm:t>
        <a:bodyPr/>
        <a:lstStyle/>
        <a:p>
          <a:r>
            <a:rPr lang="en-US" dirty="0" smtClean="0"/>
            <a:t>Workout- Cardio or Strength/Endurance</a:t>
          </a:r>
        </a:p>
        <a:p>
          <a:r>
            <a:rPr lang="en-US" dirty="0" smtClean="0"/>
            <a:t>20-30 minutes</a:t>
          </a:r>
          <a:endParaRPr lang="en-US" dirty="0"/>
        </a:p>
      </dgm:t>
    </dgm:pt>
    <dgm:pt modelId="{714C6BF1-879F-4597-9512-BBF6772AC92A}" type="parTrans" cxnId="{DF511F32-B967-4C48-9469-1DA3B6283735}">
      <dgm:prSet/>
      <dgm:spPr/>
      <dgm:t>
        <a:bodyPr/>
        <a:lstStyle/>
        <a:p>
          <a:endParaRPr lang="en-US"/>
        </a:p>
      </dgm:t>
    </dgm:pt>
    <dgm:pt modelId="{96BC0617-209B-46A0-8402-AB5850083681}" type="sibTrans" cxnId="{DF511F32-B967-4C48-9469-1DA3B6283735}">
      <dgm:prSet/>
      <dgm:spPr/>
      <dgm:t>
        <a:bodyPr/>
        <a:lstStyle/>
        <a:p>
          <a:endParaRPr lang="en-US"/>
        </a:p>
      </dgm:t>
    </dgm:pt>
    <dgm:pt modelId="{A69A08A7-0205-4C95-8FDC-AE9EB844614E}">
      <dgm:prSet phldrT="[Text]"/>
      <dgm:spPr/>
      <dgm:t>
        <a:bodyPr/>
        <a:lstStyle/>
        <a:p>
          <a:r>
            <a:rPr lang="en-US" dirty="0" smtClean="0"/>
            <a:t>Cool Down- 10 minutes </a:t>
          </a:r>
          <a:endParaRPr lang="en-US" dirty="0"/>
        </a:p>
      </dgm:t>
    </dgm:pt>
    <dgm:pt modelId="{102E8289-0CF0-489C-BCCF-82EB9CEECFE0}" type="parTrans" cxnId="{743BA42E-DBD9-44AC-A3BA-E8B4F5454542}">
      <dgm:prSet/>
      <dgm:spPr/>
      <dgm:t>
        <a:bodyPr/>
        <a:lstStyle/>
        <a:p>
          <a:endParaRPr lang="en-US"/>
        </a:p>
      </dgm:t>
    </dgm:pt>
    <dgm:pt modelId="{0F0646BE-1125-4B0F-853B-111DC6619FD6}" type="sibTrans" cxnId="{743BA42E-DBD9-44AC-A3BA-E8B4F5454542}">
      <dgm:prSet/>
      <dgm:spPr/>
      <dgm:t>
        <a:bodyPr/>
        <a:lstStyle/>
        <a:p>
          <a:endParaRPr lang="en-US"/>
        </a:p>
      </dgm:t>
    </dgm:pt>
    <dgm:pt modelId="{B9EC44F5-074A-45EE-BE4B-A17B37365961}">
      <dgm:prSet phldrT="[Text]"/>
      <dgm:spPr/>
      <dgm:t>
        <a:bodyPr/>
        <a:lstStyle/>
        <a:p>
          <a:r>
            <a:rPr lang="en-US" dirty="0" smtClean="0"/>
            <a:t>Stretch – Muscles </a:t>
          </a:r>
          <a:endParaRPr lang="en-US" dirty="0"/>
        </a:p>
      </dgm:t>
    </dgm:pt>
    <dgm:pt modelId="{3518FB61-C57B-4496-BD41-77E03802C7CA}" type="parTrans" cxnId="{0C05A41D-E67C-45E8-8A7A-95D4EDC27578}">
      <dgm:prSet/>
      <dgm:spPr/>
      <dgm:t>
        <a:bodyPr/>
        <a:lstStyle/>
        <a:p>
          <a:endParaRPr lang="en-US"/>
        </a:p>
      </dgm:t>
    </dgm:pt>
    <dgm:pt modelId="{30F24B05-8396-44BB-881F-CA858ED7B800}" type="sibTrans" cxnId="{0C05A41D-E67C-45E8-8A7A-95D4EDC27578}">
      <dgm:prSet/>
      <dgm:spPr/>
      <dgm:t>
        <a:bodyPr/>
        <a:lstStyle/>
        <a:p>
          <a:endParaRPr lang="en-US"/>
        </a:p>
      </dgm:t>
    </dgm:pt>
    <dgm:pt modelId="{5A925E7D-2C3C-4A9C-AFB7-E1F2B383330E}" type="pres">
      <dgm:prSet presAssocID="{AEB33437-AA80-4EA3-9E3B-D0B04B0D2A64}" presName="cycle" presStyleCnt="0">
        <dgm:presLayoutVars>
          <dgm:dir/>
          <dgm:resizeHandles val="exact"/>
        </dgm:presLayoutVars>
      </dgm:prSet>
      <dgm:spPr/>
      <dgm:t>
        <a:bodyPr/>
        <a:lstStyle/>
        <a:p>
          <a:endParaRPr lang="en-US"/>
        </a:p>
      </dgm:t>
    </dgm:pt>
    <dgm:pt modelId="{151ED2F3-6F36-4050-9A40-97A478BE7D5D}" type="pres">
      <dgm:prSet presAssocID="{51971D1A-16FD-46B9-9A47-D2A616126B75}" presName="node" presStyleLbl="node1" presStyleIdx="0" presStyleCnt="5" custScaleX="143504">
        <dgm:presLayoutVars>
          <dgm:bulletEnabled val="1"/>
        </dgm:presLayoutVars>
      </dgm:prSet>
      <dgm:spPr/>
      <dgm:t>
        <a:bodyPr/>
        <a:lstStyle/>
        <a:p>
          <a:endParaRPr lang="en-US"/>
        </a:p>
      </dgm:t>
    </dgm:pt>
    <dgm:pt modelId="{E9946F04-DB4E-4B30-8557-330336AA4275}" type="pres">
      <dgm:prSet presAssocID="{51971D1A-16FD-46B9-9A47-D2A616126B75}" presName="spNode" presStyleCnt="0"/>
      <dgm:spPr/>
    </dgm:pt>
    <dgm:pt modelId="{D6C7A53E-02B8-43B7-8FB3-1F2E940F127D}" type="pres">
      <dgm:prSet presAssocID="{DFFE0B4B-5D79-40A7-AD29-6E361CD6EB8F}" presName="sibTrans" presStyleLbl="sibTrans1D1" presStyleIdx="0" presStyleCnt="5"/>
      <dgm:spPr/>
      <dgm:t>
        <a:bodyPr/>
        <a:lstStyle/>
        <a:p>
          <a:endParaRPr lang="en-US"/>
        </a:p>
      </dgm:t>
    </dgm:pt>
    <dgm:pt modelId="{B5FAF4D6-9B58-4306-B930-8CBF72738B16}" type="pres">
      <dgm:prSet presAssocID="{30450017-9490-4BB3-AD06-AF7ADA4D7E4E}" presName="node" presStyleLbl="node1" presStyleIdx="1" presStyleCnt="5" custScaleX="173164">
        <dgm:presLayoutVars>
          <dgm:bulletEnabled val="1"/>
        </dgm:presLayoutVars>
      </dgm:prSet>
      <dgm:spPr/>
      <dgm:t>
        <a:bodyPr/>
        <a:lstStyle/>
        <a:p>
          <a:endParaRPr lang="en-US"/>
        </a:p>
      </dgm:t>
    </dgm:pt>
    <dgm:pt modelId="{8DD3CF45-D40E-444F-9AD9-0BD5B075F6A2}" type="pres">
      <dgm:prSet presAssocID="{30450017-9490-4BB3-AD06-AF7ADA4D7E4E}" presName="spNode" presStyleCnt="0"/>
      <dgm:spPr/>
    </dgm:pt>
    <dgm:pt modelId="{4DB36F3E-1D59-4016-A3D7-2B6586156732}" type="pres">
      <dgm:prSet presAssocID="{A129DE70-8743-4A5D-98EB-476AEA3C3B56}" presName="sibTrans" presStyleLbl="sibTrans1D1" presStyleIdx="1" presStyleCnt="5"/>
      <dgm:spPr/>
      <dgm:t>
        <a:bodyPr/>
        <a:lstStyle/>
        <a:p>
          <a:endParaRPr lang="en-US"/>
        </a:p>
      </dgm:t>
    </dgm:pt>
    <dgm:pt modelId="{26514082-0B6C-4B4E-8D03-8BC4D9D72B83}" type="pres">
      <dgm:prSet presAssocID="{D99DCB7C-2EDC-43EA-8F77-F799C6FF5376}" presName="node" presStyleLbl="node1" presStyleIdx="2" presStyleCnt="5" custScaleX="203836" custRadScaleRad="103626" custRadScaleInc="-66262">
        <dgm:presLayoutVars>
          <dgm:bulletEnabled val="1"/>
        </dgm:presLayoutVars>
      </dgm:prSet>
      <dgm:spPr/>
      <dgm:t>
        <a:bodyPr/>
        <a:lstStyle/>
        <a:p>
          <a:endParaRPr lang="en-US"/>
        </a:p>
      </dgm:t>
    </dgm:pt>
    <dgm:pt modelId="{E1AFEF5F-3DD0-4FDA-993D-D8727BF99403}" type="pres">
      <dgm:prSet presAssocID="{D99DCB7C-2EDC-43EA-8F77-F799C6FF5376}" presName="spNode" presStyleCnt="0"/>
      <dgm:spPr/>
    </dgm:pt>
    <dgm:pt modelId="{74005A89-3B2D-4991-AE85-AB0FE8BF4159}" type="pres">
      <dgm:prSet presAssocID="{96BC0617-209B-46A0-8402-AB5850083681}" presName="sibTrans" presStyleLbl="sibTrans1D1" presStyleIdx="2" presStyleCnt="5"/>
      <dgm:spPr/>
      <dgm:t>
        <a:bodyPr/>
        <a:lstStyle/>
        <a:p>
          <a:endParaRPr lang="en-US"/>
        </a:p>
      </dgm:t>
    </dgm:pt>
    <dgm:pt modelId="{50ABF512-CCF7-4FB9-BE5D-5B29C758E3A3}" type="pres">
      <dgm:prSet presAssocID="{A69A08A7-0205-4C95-8FDC-AE9EB844614E}" presName="node" presStyleLbl="node1" presStyleIdx="3" presStyleCnt="5" custScaleX="181256" custRadScaleRad="108741" custRadScaleInc="64053">
        <dgm:presLayoutVars>
          <dgm:bulletEnabled val="1"/>
        </dgm:presLayoutVars>
      </dgm:prSet>
      <dgm:spPr/>
      <dgm:t>
        <a:bodyPr/>
        <a:lstStyle/>
        <a:p>
          <a:endParaRPr lang="en-US"/>
        </a:p>
      </dgm:t>
    </dgm:pt>
    <dgm:pt modelId="{E356497C-246B-4EDB-B38B-39A61CE2BA9C}" type="pres">
      <dgm:prSet presAssocID="{A69A08A7-0205-4C95-8FDC-AE9EB844614E}" presName="spNode" presStyleCnt="0"/>
      <dgm:spPr/>
    </dgm:pt>
    <dgm:pt modelId="{571C03C2-3DF8-4DBF-92A5-CC1C2AC3F5F8}" type="pres">
      <dgm:prSet presAssocID="{0F0646BE-1125-4B0F-853B-111DC6619FD6}" presName="sibTrans" presStyleLbl="sibTrans1D1" presStyleIdx="3" presStyleCnt="5"/>
      <dgm:spPr/>
      <dgm:t>
        <a:bodyPr/>
        <a:lstStyle/>
        <a:p>
          <a:endParaRPr lang="en-US"/>
        </a:p>
      </dgm:t>
    </dgm:pt>
    <dgm:pt modelId="{A9C196B7-9EBA-439B-8961-B449CDF5062A}" type="pres">
      <dgm:prSet presAssocID="{B9EC44F5-074A-45EE-BE4B-A17B37365961}" presName="node" presStyleLbl="node1" presStyleIdx="4" presStyleCnt="5" custScaleX="177583">
        <dgm:presLayoutVars>
          <dgm:bulletEnabled val="1"/>
        </dgm:presLayoutVars>
      </dgm:prSet>
      <dgm:spPr/>
      <dgm:t>
        <a:bodyPr/>
        <a:lstStyle/>
        <a:p>
          <a:endParaRPr lang="en-US"/>
        </a:p>
      </dgm:t>
    </dgm:pt>
    <dgm:pt modelId="{41761695-53C6-4EA2-95E2-B2C5A8F22620}" type="pres">
      <dgm:prSet presAssocID="{B9EC44F5-074A-45EE-BE4B-A17B37365961}" presName="spNode" presStyleCnt="0"/>
      <dgm:spPr/>
    </dgm:pt>
    <dgm:pt modelId="{F1D592EB-D63A-43F5-8A44-F00CA57DA613}" type="pres">
      <dgm:prSet presAssocID="{30F24B05-8396-44BB-881F-CA858ED7B800}" presName="sibTrans" presStyleLbl="sibTrans1D1" presStyleIdx="4" presStyleCnt="5"/>
      <dgm:spPr/>
      <dgm:t>
        <a:bodyPr/>
        <a:lstStyle/>
        <a:p>
          <a:endParaRPr lang="en-US"/>
        </a:p>
      </dgm:t>
    </dgm:pt>
  </dgm:ptLst>
  <dgm:cxnLst>
    <dgm:cxn modelId="{7B45ABF6-CA80-4D14-83C1-DAEC46F41A16}" type="presOf" srcId="{51971D1A-16FD-46B9-9A47-D2A616126B75}" destId="{151ED2F3-6F36-4050-9A40-97A478BE7D5D}" srcOrd="0" destOrd="0" presId="urn:microsoft.com/office/officeart/2005/8/layout/cycle5"/>
    <dgm:cxn modelId="{14AC049B-F112-4DD3-B109-BE7E5F7EF7F5}" type="presOf" srcId="{B9EC44F5-074A-45EE-BE4B-A17B37365961}" destId="{A9C196B7-9EBA-439B-8961-B449CDF5062A}" srcOrd="0" destOrd="0" presId="urn:microsoft.com/office/officeart/2005/8/layout/cycle5"/>
    <dgm:cxn modelId="{B7DECC15-D2C9-447B-BFBE-C4EF271F1AAC}" srcId="{AEB33437-AA80-4EA3-9E3B-D0B04B0D2A64}" destId="{51971D1A-16FD-46B9-9A47-D2A616126B75}" srcOrd="0" destOrd="0" parTransId="{3C2830CD-AD79-42CA-A1C4-D67E896B8248}" sibTransId="{DFFE0B4B-5D79-40A7-AD29-6E361CD6EB8F}"/>
    <dgm:cxn modelId="{54019476-A5D0-41AA-BB46-9FB6939EF050}" type="presOf" srcId="{AEB33437-AA80-4EA3-9E3B-D0B04B0D2A64}" destId="{5A925E7D-2C3C-4A9C-AFB7-E1F2B383330E}" srcOrd="0" destOrd="0" presId="urn:microsoft.com/office/officeart/2005/8/layout/cycle5"/>
    <dgm:cxn modelId="{828A4102-0883-41EC-9E6A-658925F475E6}" type="presOf" srcId="{DFFE0B4B-5D79-40A7-AD29-6E361CD6EB8F}" destId="{D6C7A53E-02B8-43B7-8FB3-1F2E940F127D}" srcOrd="0" destOrd="0" presId="urn:microsoft.com/office/officeart/2005/8/layout/cycle5"/>
    <dgm:cxn modelId="{6E3473B5-0B9E-42AF-90C8-44EC64D7FAAE}" type="presOf" srcId="{A69A08A7-0205-4C95-8FDC-AE9EB844614E}" destId="{50ABF512-CCF7-4FB9-BE5D-5B29C758E3A3}" srcOrd="0" destOrd="0" presId="urn:microsoft.com/office/officeart/2005/8/layout/cycle5"/>
    <dgm:cxn modelId="{0D26C258-B11D-4608-B151-E6D640C0E752}" type="presOf" srcId="{D99DCB7C-2EDC-43EA-8F77-F799C6FF5376}" destId="{26514082-0B6C-4B4E-8D03-8BC4D9D72B83}" srcOrd="0" destOrd="0" presId="urn:microsoft.com/office/officeart/2005/8/layout/cycle5"/>
    <dgm:cxn modelId="{4BAE9FC5-0D63-4547-88E6-8DB29929504E}" type="presOf" srcId="{30F24B05-8396-44BB-881F-CA858ED7B800}" destId="{F1D592EB-D63A-43F5-8A44-F00CA57DA613}" srcOrd="0" destOrd="0" presId="urn:microsoft.com/office/officeart/2005/8/layout/cycle5"/>
    <dgm:cxn modelId="{743BA42E-DBD9-44AC-A3BA-E8B4F5454542}" srcId="{AEB33437-AA80-4EA3-9E3B-D0B04B0D2A64}" destId="{A69A08A7-0205-4C95-8FDC-AE9EB844614E}" srcOrd="3" destOrd="0" parTransId="{102E8289-0CF0-489C-BCCF-82EB9CEECFE0}" sibTransId="{0F0646BE-1125-4B0F-853B-111DC6619FD6}"/>
    <dgm:cxn modelId="{E9A2DFC7-984F-4ACA-BCD0-E1FEB7487632}" type="presOf" srcId="{A129DE70-8743-4A5D-98EB-476AEA3C3B56}" destId="{4DB36F3E-1D59-4016-A3D7-2B6586156732}" srcOrd="0" destOrd="0" presId="urn:microsoft.com/office/officeart/2005/8/layout/cycle5"/>
    <dgm:cxn modelId="{DF511F32-B967-4C48-9469-1DA3B6283735}" srcId="{AEB33437-AA80-4EA3-9E3B-D0B04B0D2A64}" destId="{D99DCB7C-2EDC-43EA-8F77-F799C6FF5376}" srcOrd="2" destOrd="0" parTransId="{714C6BF1-879F-4597-9512-BBF6772AC92A}" sibTransId="{96BC0617-209B-46A0-8402-AB5850083681}"/>
    <dgm:cxn modelId="{58E31D63-7393-40B4-87A3-E3E4A6643C08}" type="presOf" srcId="{0F0646BE-1125-4B0F-853B-111DC6619FD6}" destId="{571C03C2-3DF8-4DBF-92A5-CC1C2AC3F5F8}" srcOrd="0" destOrd="0" presId="urn:microsoft.com/office/officeart/2005/8/layout/cycle5"/>
    <dgm:cxn modelId="{0C05A41D-E67C-45E8-8A7A-95D4EDC27578}" srcId="{AEB33437-AA80-4EA3-9E3B-D0B04B0D2A64}" destId="{B9EC44F5-074A-45EE-BE4B-A17B37365961}" srcOrd="4" destOrd="0" parTransId="{3518FB61-C57B-4496-BD41-77E03802C7CA}" sibTransId="{30F24B05-8396-44BB-881F-CA858ED7B800}"/>
    <dgm:cxn modelId="{1905E3E0-B376-40B4-BCF8-0647C0F6CBE2}" type="presOf" srcId="{30450017-9490-4BB3-AD06-AF7ADA4D7E4E}" destId="{B5FAF4D6-9B58-4306-B930-8CBF72738B16}" srcOrd="0" destOrd="0" presId="urn:microsoft.com/office/officeart/2005/8/layout/cycle5"/>
    <dgm:cxn modelId="{4A445C96-EC38-4ACD-8471-A7261A518AE9}" srcId="{AEB33437-AA80-4EA3-9E3B-D0B04B0D2A64}" destId="{30450017-9490-4BB3-AD06-AF7ADA4D7E4E}" srcOrd="1" destOrd="0" parTransId="{544A9990-D58A-41D6-BCA2-5C56D16AC81F}" sibTransId="{A129DE70-8743-4A5D-98EB-476AEA3C3B56}"/>
    <dgm:cxn modelId="{595CAA36-386D-44EE-B7E6-6BBB90E08B34}" type="presOf" srcId="{96BC0617-209B-46A0-8402-AB5850083681}" destId="{74005A89-3B2D-4991-AE85-AB0FE8BF4159}" srcOrd="0" destOrd="0" presId="urn:microsoft.com/office/officeart/2005/8/layout/cycle5"/>
    <dgm:cxn modelId="{52C2AE97-F5E1-4161-B94D-9EFCC6C210F5}" type="presParOf" srcId="{5A925E7D-2C3C-4A9C-AFB7-E1F2B383330E}" destId="{151ED2F3-6F36-4050-9A40-97A478BE7D5D}" srcOrd="0" destOrd="0" presId="urn:microsoft.com/office/officeart/2005/8/layout/cycle5"/>
    <dgm:cxn modelId="{C1D7742D-03C4-4DD2-A2D1-C9793D45EA3A}" type="presParOf" srcId="{5A925E7D-2C3C-4A9C-AFB7-E1F2B383330E}" destId="{E9946F04-DB4E-4B30-8557-330336AA4275}" srcOrd="1" destOrd="0" presId="urn:microsoft.com/office/officeart/2005/8/layout/cycle5"/>
    <dgm:cxn modelId="{89AA0446-41DD-4A24-807F-676F81F93785}" type="presParOf" srcId="{5A925E7D-2C3C-4A9C-AFB7-E1F2B383330E}" destId="{D6C7A53E-02B8-43B7-8FB3-1F2E940F127D}" srcOrd="2" destOrd="0" presId="urn:microsoft.com/office/officeart/2005/8/layout/cycle5"/>
    <dgm:cxn modelId="{04CBB958-1F5F-438D-96AB-D6A375440D4B}" type="presParOf" srcId="{5A925E7D-2C3C-4A9C-AFB7-E1F2B383330E}" destId="{B5FAF4D6-9B58-4306-B930-8CBF72738B16}" srcOrd="3" destOrd="0" presId="urn:microsoft.com/office/officeart/2005/8/layout/cycle5"/>
    <dgm:cxn modelId="{7ECB7F24-52C8-467D-B492-0FE659DF49D5}" type="presParOf" srcId="{5A925E7D-2C3C-4A9C-AFB7-E1F2B383330E}" destId="{8DD3CF45-D40E-444F-9AD9-0BD5B075F6A2}" srcOrd="4" destOrd="0" presId="urn:microsoft.com/office/officeart/2005/8/layout/cycle5"/>
    <dgm:cxn modelId="{A4E563FD-CD3A-4F00-BC45-2CCEA39EB923}" type="presParOf" srcId="{5A925E7D-2C3C-4A9C-AFB7-E1F2B383330E}" destId="{4DB36F3E-1D59-4016-A3D7-2B6586156732}" srcOrd="5" destOrd="0" presId="urn:microsoft.com/office/officeart/2005/8/layout/cycle5"/>
    <dgm:cxn modelId="{9F6E2AE2-02EE-4DE1-ACCE-747D330B9D5F}" type="presParOf" srcId="{5A925E7D-2C3C-4A9C-AFB7-E1F2B383330E}" destId="{26514082-0B6C-4B4E-8D03-8BC4D9D72B83}" srcOrd="6" destOrd="0" presId="urn:microsoft.com/office/officeart/2005/8/layout/cycle5"/>
    <dgm:cxn modelId="{3FF0B9AD-07ED-4415-A2F3-E0FF542DE64A}" type="presParOf" srcId="{5A925E7D-2C3C-4A9C-AFB7-E1F2B383330E}" destId="{E1AFEF5F-3DD0-4FDA-993D-D8727BF99403}" srcOrd="7" destOrd="0" presId="urn:microsoft.com/office/officeart/2005/8/layout/cycle5"/>
    <dgm:cxn modelId="{1BBE5F3A-FA22-4912-95A2-F32EFC9878BA}" type="presParOf" srcId="{5A925E7D-2C3C-4A9C-AFB7-E1F2B383330E}" destId="{74005A89-3B2D-4991-AE85-AB0FE8BF4159}" srcOrd="8" destOrd="0" presId="urn:microsoft.com/office/officeart/2005/8/layout/cycle5"/>
    <dgm:cxn modelId="{19CFCCA0-EEFF-4622-999F-1D598F883FCB}" type="presParOf" srcId="{5A925E7D-2C3C-4A9C-AFB7-E1F2B383330E}" destId="{50ABF512-CCF7-4FB9-BE5D-5B29C758E3A3}" srcOrd="9" destOrd="0" presId="urn:microsoft.com/office/officeart/2005/8/layout/cycle5"/>
    <dgm:cxn modelId="{CDB03272-680C-4589-8045-44308562657B}" type="presParOf" srcId="{5A925E7D-2C3C-4A9C-AFB7-E1F2B383330E}" destId="{E356497C-246B-4EDB-B38B-39A61CE2BA9C}" srcOrd="10" destOrd="0" presId="urn:microsoft.com/office/officeart/2005/8/layout/cycle5"/>
    <dgm:cxn modelId="{5E6AFF3F-0150-4531-8C06-C4187F144707}" type="presParOf" srcId="{5A925E7D-2C3C-4A9C-AFB7-E1F2B383330E}" destId="{571C03C2-3DF8-4DBF-92A5-CC1C2AC3F5F8}" srcOrd="11" destOrd="0" presId="urn:microsoft.com/office/officeart/2005/8/layout/cycle5"/>
    <dgm:cxn modelId="{7D813F7A-C51A-4934-895A-953CF22ABF3B}" type="presParOf" srcId="{5A925E7D-2C3C-4A9C-AFB7-E1F2B383330E}" destId="{A9C196B7-9EBA-439B-8961-B449CDF5062A}" srcOrd="12" destOrd="0" presId="urn:microsoft.com/office/officeart/2005/8/layout/cycle5"/>
    <dgm:cxn modelId="{C8CAAE5B-E4D0-4042-B47A-111D7462FAE1}" type="presParOf" srcId="{5A925E7D-2C3C-4A9C-AFB7-E1F2B383330E}" destId="{41761695-53C6-4EA2-95E2-B2C5A8F22620}" srcOrd="13" destOrd="0" presId="urn:microsoft.com/office/officeart/2005/8/layout/cycle5"/>
    <dgm:cxn modelId="{ED2912CB-D3E9-4573-ADA3-D77AA750577F}" type="presParOf" srcId="{5A925E7D-2C3C-4A9C-AFB7-E1F2B383330E}" destId="{F1D592EB-D63A-43F5-8A44-F00CA57DA613}" srcOrd="14" destOrd="0" presId="urn:microsoft.com/office/officeart/2005/8/layout/cycle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B725208-FF3D-4EB1-8036-C53B0165EB8C}"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F33F263B-F3E2-49FB-A73E-539F9854EF35}">
      <dgm:prSet phldrT="[Text]"/>
      <dgm:spPr/>
      <dgm:t>
        <a:bodyPr/>
        <a:lstStyle/>
        <a:p>
          <a:r>
            <a:rPr lang="en-US" dirty="0" smtClean="0"/>
            <a:t>Insomnia</a:t>
          </a:r>
          <a:endParaRPr lang="en-US" dirty="0"/>
        </a:p>
      </dgm:t>
    </dgm:pt>
    <dgm:pt modelId="{93C05A76-CB86-4DF4-89FD-6AEB617F082E}" type="parTrans" cxnId="{F5E42887-3007-4A4F-9BBA-353BC5312FF5}">
      <dgm:prSet/>
      <dgm:spPr/>
      <dgm:t>
        <a:bodyPr/>
        <a:lstStyle/>
        <a:p>
          <a:endParaRPr lang="en-US"/>
        </a:p>
      </dgm:t>
    </dgm:pt>
    <dgm:pt modelId="{3DBD7C22-552D-4CEE-894A-035B806457B1}" type="sibTrans" cxnId="{F5E42887-3007-4A4F-9BBA-353BC5312FF5}">
      <dgm:prSet/>
      <dgm:spPr/>
      <dgm:t>
        <a:bodyPr/>
        <a:lstStyle/>
        <a:p>
          <a:endParaRPr lang="en-US"/>
        </a:p>
      </dgm:t>
    </dgm:pt>
    <dgm:pt modelId="{1AB6B607-AE36-4CCE-BBD6-79CF5C1855FC}">
      <dgm:prSet phldrT="[Text]"/>
      <dgm:spPr/>
      <dgm:t>
        <a:bodyPr/>
        <a:lstStyle/>
        <a:p>
          <a:r>
            <a:rPr lang="en-US" dirty="0" smtClean="0"/>
            <a:t>Difficulty falling or staying asleep</a:t>
          </a:r>
          <a:endParaRPr lang="en-US" dirty="0"/>
        </a:p>
      </dgm:t>
    </dgm:pt>
    <dgm:pt modelId="{624879EE-42EB-4387-89C2-8A4CCC873F1B}" type="parTrans" cxnId="{091A6D3F-6C9F-4ED3-981A-D51B41B48C4B}">
      <dgm:prSet/>
      <dgm:spPr/>
      <dgm:t>
        <a:bodyPr/>
        <a:lstStyle/>
        <a:p>
          <a:endParaRPr lang="en-US"/>
        </a:p>
      </dgm:t>
    </dgm:pt>
    <dgm:pt modelId="{90CF0978-FF35-43B2-926E-D8DAC9ED7731}" type="sibTrans" cxnId="{091A6D3F-6C9F-4ED3-981A-D51B41B48C4B}">
      <dgm:prSet/>
      <dgm:spPr/>
      <dgm:t>
        <a:bodyPr/>
        <a:lstStyle/>
        <a:p>
          <a:endParaRPr lang="en-US"/>
        </a:p>
      </dgm:t>
    </dgm:pt>
    <dgm:pt modelId="{B3E16B71-0D65-42C3-B411-F810B28A64B3}">
      <dgm:prSet phldrT="[Text]"/>
      <dgm:spPr/>
      <dgm:t>
        <a:bodyPr/>
        <a:lstStyle/>
        <a:p>
          <a:r>
            <a:rPr lang="en-US" dirty="0" smtClean="0"/>
            <a:t>Narcolepsy</a:t>
          </a:r>
          <a:endParaRPr lang="en-US" dirty="0"/>
        </a:p>
      </dgm:t>
    </dgm:pt>
    <dgm:pt modelId="{0050CE11-430C-4757-8E3F-AD3B55B45320}" type="parTrans" cxnId="{EB3CEE71-AA25-45EC-94CC-BACD13417F86}">
      <dgm:prSet/>
      <dgm:spPr/>
      <dgm:t>
        <a:bodyPr/>
        <a:lstStyle/>
        <a:p>
          <a:endParaRPr lang="en-US"/>
        </a:p>
      </dgm:t>
    </dgm:pt>
    <dgm:pt modelId="{65A8AE5C-7D0D-413F-BDE0-4F8F1AFFFA3D}" type="sibTrans" cxnId="{EB3CEE71-AA25-45EC-94CC-BACD13417F86}">
      <dgm:prSet/>
      <dgm:spPr/>
      <dgm:t>
        <a:bodyPr/>
        <a:lstStyle/>
        <a:p>
          <a:endParaRPr lang="en-US"/>
        </a:p>
      </dgm:t>
    </dgm:pt>
    <dgm:pt modelId="{D13F5B0D-3E60-4A11-8DD5-B8F5997E2E72}">
      <dgm:prSet phldrT="[Text]"/>
      <dgm:spPr/>
      <dgm:t>
        <a:bodyPr/>
        <a:lstStyle/>
        <a:p>
          <a:r>
            <a:rPr lang="en-US" dirty="0" smtClean="0"/>
            <a:t>Disorder where a person suddenly falls asleep without warning</a:t>
          </a:r>
          <a:endParaRPr lang="en-US" dirty="0"/>
        </a:p>
      </dgm:t>
    </dgm:pt>
    <dgm:pt modelId="{EEE51C60-3379-4737-9FD3-89863C221025}" type="parTrans" cxnId="{2BED90C0-10A6-435E-A42C-AE693258964C}">
      <dgm:prSet/>
      <dgm:spPr/>
      <dgm:t>
        <a:bodyPr/>
        <a:lstStyle/>
        <a:p>
          <a:endParaRPr lang="en-US"/>
        </a:p>
      </dgm:t>
    </dgm:pt>
    <dgm:pt modelId="{3CE9450C-F4E0-4889-85E2-9A5C7AD47AF3}" type="sibTrans" cxnId="{2BED90C0-10A6-435E-A42C-AE693258964C}">
      <dgm:prSet/>
      <dgm:spPr/>
      <dgm:t>
        <a:bodyPr/>
        <a:lstStyle/>
        <a:p>
          <a:endParaRPr lang="en-US"/>
        </a:p>
      </dgm:t>
    </dgm:pt>
    <dgm:pt modelId="{F38DF4BC-798A-43FA-A597-CBD76A66B345}">
      <dgm:prSet phldrT="[Text]"/>
      <dgm:spPr/>
      <dgm:t>
        <a:bodyPr/>
        <a:lstStyle/>
        <a:p>
          <a:r>
            <a:rPr lang="en-US" dirty="0" smtClean="0"/>
            <a:t>Falls in REM (deep) sleep immediately</a:t>
          </a:r>
          <a:endParaRPr lang="en-US" dirty="0"/>
        </a:p>
      </dgm:t>
    </dgm:pt>
    <dgm:pt modelId="{C6AA9E46-0320-43C6-A17C-67E91490F44E}" type="parTrans" cxnId="{FD21878C-B1C2-45A4-BC23-F94EB0924E3C}">
      <dgm:prSet/>
      <dgm:spPr/>
      <dgm:t>
        <a:bodyPr/>
        <a:lstStyle/>
        <a:p>
          <a:endParaRPr lang="en-US"/>
        </a:p>
      </dgm:t>
    </dgm:pt>
    <dgm:pt modelId="{AB7E019F-7536-431A-9A5C-3F9675BC6D5D}" type="sibTrans" cxnId="{FD21878C-B1C2-45A4-BC23-F94EB0924E3C}">
      <dgm:prSet/>
      <dgm:spPr/>
      <dgm:t>
        <a:bodyPr/>
        <a:lstStyle/>
        <a:p>
          <a:endParaRPr lang="en-US"/>
        </a:p>
      </dgm:t>
    </dgm:pt>
    <dgm:pt modelId="{D6E9E0BC-89C2-48D1-91ED-D1AC1152E1EC}">
      <dgm:prSet phldrT="[Text]"/>
      <dgm:spPr/>
      <dgm:t>
        <a:bodyPr/>
        <a:lstStyle/>
        <a:p>
          <a:r>
            <a:rPr lang="en-US" dirty="0" smtClean="0"/>
            <a:t>Sleep apnea</a:t>
          </a:r>
          <a:endParaRPr lang="en-US" dirty="0"/>
        </a:p>
      </dgm:t>
    </dgm:pt>
    <dgm:pt modelId="{4574FF2D-DF8E-4898-82E5-53511C726A9D}" type="parTrans" cxnId="{253C3B75-3491-458F-85D8-B5EF2A9E75BF}">
      <dgm:prSet/>
      <dgm:spPr/>
      <dgm:t>
        <a:bodyPr/>
        <a:lstStyle/>
        <a:p>
          <a:endParaRPr lang="en-US"/>
        </a:p>
      </dgm:t>
    </dgm:pt>
    <dgm:pt modelId="{0C471CE6-B3E3-4368-A0EE-9CD97F6E09B8}" type="sibTrans" cxnId="{253C3B75-3491-458F-85D8-B5EF2A9E75BF}">
      <dgm:prSet/>
      <dgm:spPr/>
      <dgm:t>
        <a:bodyPr/>
        <a:lstStyle/>
        <a:p>
          <a:endParaRPr lang="en-US"/>
        </a:p>
      </dgm:t>
    </dgm:pt>
    <dgm:pt modelId="{76D19919-B757-4448-80D6-3DEA008F9E74}">
      <dgm:prSet phldrT="[Text]"/>
      <dgm:spPr/>
      <dgm:t>
        <a:bodyPr/>
        <a:lstStyle/>
        <a:p>
          <a:r>
            <a:rPr lang="en-US" dirty="0" smtClean="0"/>
            <a:t>Disorder where a person stops breathing for short periods during the night</a:t>
          </a:r>
          <a:endParaRPr lang="en-US" dirty="0"/>
        </a:p>
      </dgm:t>
    </dgm:pt>
    <dgm:pt modelId="{F643C73D-6E29-4069-966C-385A4F04DD89}" type="parTrans" cxnId="{FC8FF2ED-6510-4826-A3ED-D1B9C55FFA51}">
      <dgm:prSet/>
      <dgm:spPr/>
      <dgm:t>
        <a:bodyPr/>
        <a:lstStyle/>
        <a:p>
          <a:endParaRPr lang="en-US"/>
        </a:p>
      </dgm:t>
    </dgm:pt>
    <dgm:pt modelId="{9E436FF9-360C-458D-9812-9AF11E490279}" type="sibTrans" cxnId="{FC8FF2ED-6510-4826-A3ED-D1B9C55FFA51}">
      <dgm:prSet/>
      <dgm:spPr/>
      <dgm:t>
        <a:bodyPr/>
        <a:lstStyle/>
        <a:p>
          <a:endParaRPr lang="en-US"/>
        </a:p>
      </dgm:t>
    </dgm:pt>
    <dgm:pt modelId="{50C0177F-2E8E-4021-81B8-3905D4948F36}" type="pres">
      <dgm:prSet presAssocID="{CB725208-FF3D-4EB1-8036-C53B0165EB8C}" presName="Name0" presStyleCnt="0">
        <dgm:presLayoutVars>
          <dgm:dir/>
          <dgm:resizeHandles val="exact"/>
        </dgm:presLayoutVars>
      </dgm:prSet>
      <dgm:spPr/>
      <dgm:t>
        <a:bodyPr/>
        <a:lstStyle/>
        <a:p>
          <a:endParaRPr lang="en-US"/>
        </a:p>
      </dgm:t>
    </dgm:pt>
    <dgm:pt modelId="{7A7C7E82-368D-416C-BD8D-639BDF4A9658}" type="pres">
      <dgm:prSet presAssocID="{F33F263B-F3E2-49FB-A73E-539F9854EF35}" presName="node" presStyleLbl="node1" presStyleIdx="0" presStyleCnt="3">
        <dgm:presLayoutVars>
          <dgm:bulletEnabled val="1"/>
        </dgm:presLayoutVars>
      </dgm:prSet>
      <dgm:spPr/>
      <dgm:t>
        <a:bodyPr/>
        <a:lstStyle/>
        <a:p>
          <a:endParaRPr lang="en-US"/>
        </a:p>
      </dgm:t>
    </dgm:pt>
    <dgm:pt modelId="{3369D5DD-797D-4CF8-A1C6-109ED0A2CAEA}" type="pres">
      <dgm:prSet presAssocID="{3DBD7C22-552D-4CEE-894A-035B806457B1}" presName="sibTrans" presStyleCnt="0"/>
      <dgm:spPr/>
    </dgm:pt>
    <dgm:pt modelId="{5D805369-1DF0-4EBD-B317-6020AFDE556C}" type="pres">
      <dgm:prSet presAssocID="{B3E16B71-0D65-42C3-B411-F810B28A64B3}" presName="node" presStyleLbl="node1" presStyleIdx="1" presStyleCnt="3">
        <dgm:presLayoutVars>
          <dgm:bulletEnabled val="1"/>
        </dgm:presLayoutVars>
      </dgm:prSet>
      <dgm:spPr/>
      <dgm:t>
        <a:bodyPr/>
        <a:lstStyle/>
        <a:p>
          <a:endParaRPr lang="en-US"/>
        </a:p>
      </dgm:t>
    </dgm:pt>
    <dgm:pt modelId="{BD8AAA29-C0D1-4B92-AC0C-CDB507B354F4}" type="pres">
      <dgm:prSet presAssocID="{65A8AE5C-7D0D-413F-BDE0-4F8F1AFFFA3D}" presName="sibTrans" presStyleCnt="0"/>
      <dgm:spPr/>
    </dgm:pt>
    <dgm:pt modelId="{C025D439-A8BD-49CB-8B99-0BD325E838E8}" type="pres">
      <dgm:prSet presAssocID="{D6E9E0BC-89C2-48D1-91ED-D1AC1152E1EC}" presName="node" presStyleLbl="node1" presStyleIdx="2" presStyleCnt="3">
        <dgm:presLayoutVars>
          <dgm:bulletEnabled val="1"/>
        </dgm:presLayoutVars>
      </dgm:prSet>
      <dgm:spPr/>
      <dgm:t>
        <a:bodyPr/>
        <a:lstStyle/>
        <a:p>
          <a:endParaRPr lang="en-US"/>
        </a:p>
      </dgm:t>
    </dgm:pt>
  </dgm:ptLst>
  <dgm:cxnLst>
    <dgm:cxn modelId="{7F679BC2-387F-44AA-876D-54C128FEACA2}" type="presOf" srcId="{B3E16B71-0D65-42C3-B411-F810B28A64B3}" destId="{5D805369-1DF0-4EBD-B317-6020AFDE556C}" srcOrd="0" destOrd="0" presId="urn:microsoft.com/office/officeart/2005/8/layout/hList6"/>
    <dgm:cxn modelId="{685E09B9-0CDE-41BD-8A1F-19945F274717}" type="presOf" srcId="{F33F263B-F3E2-49FB-A73E-539F9854EF35}" destId="{7A7C7E82-368D-416C-BD8D-639BDF4A9658}" srcOrd="0" destOrd="0" presId="urn:microsoft.com/office/officeart/2005/8/layout/hList6"/>
    <dgm:cxn modelId="{D090CC00-D353-4DDF-A783-BD48BC18ACEC}" type="presOf" srcId="{76D19919-B757-4448-80D6-3DEA008F9E74}" destId="{C025D439-A8BD-49CB-8B99-0BD325E838E8}" srcOrd="0" destOrd="1" presId="urn:microsoft.com/office/officeart/2005/8/layout/hList6"/>
    <dgm:cxn modelId="{EB3CEE71-AA25-45EC-94CC-BACD13417F86}" srcId="{CB725208-FF3D-4EB1-8036-C53B0165EB8C}" destId="{B3E16B71-0D65-42C3-B411-F810B28A64B3}" srcOrd="1" destOrd="0" parTransId="{0050CE11-430C-4757-8E3F-AD3B55B45320}" sibTransId="{65A8AE5C-7D0D-413F-BDE0-4F8F1AFFFA3D}"/>
    <dgm:cxn modelId="{2BED90C0-10A6-435E-A42C-AE693258964C}" srcId="{B3E16B71-0D65-42C3-B411-F810B28A64B3}" destId="{D13F5B0D-3E60-4A11-8DD5-B8F5997E2E72}" srcOrd="0" destOrd="0" parTransId="{EEE51C60-3379-4737-9FD3-89863C221025}" sibTransId="{3CE9450C-F4E0-4889-85E2-9A5C7AD47AF3}"/>
    <dgm:cxn modelId="{27A07934-2E23-4586-BDD6-B6FBC048ABEA}" type="presOf" srcId="{D13F5B0D-3E60-4A11-8DD5-B8F5997E2E72}" destId="{5D805369-1DF0-4EBD-B317-6020AFDE556C}" srcOrd="0" destOrd="1" presId="urn:microsoft.com/office/officeart/2005/8/layout/hList6"/>
    <dgm:cxn modelId="{7F4F92D9-E83E-49D7-9ABA-AC9F41470E62}" type="presOf" srcId="{1AB6B607-AE36-4CCE-BBD6-79CF5C1855FC}" destId="{7A7C7E82-368D-416C-BD8D-639BDF4A9658}" srcOrd="0" destOrd="1" presId="urn:microsoft.com/office/officeart/2005/8/layout/hList6"/>
    <dgm:cxn modelId="{A76C5D04-DDF8-410E-84DE-D471EC6BEFF1}" type="presOf" srcId="{CB725208-FF3D-4EB1-8036-C53B0165EB8C}" destId="{50C0177F-2E8E-4021-81B8-3905D4948F36}" srcOrd="0" destOrd="0" presId="urn:microsoft.com/office/officeart/2005/8/layout/hList6"/>
    <dgm:cxn modelId="{FD21878C-B1C2-45A4-BC23-F94EB0924E3C}" srcId="{B3E16B71-0D65-42C3-B411-F810B28A64B3}" destId="{F38DF4BC-798A-43FA-A597-CBD76A66B345}" srcOrd="1" destOrd="0" parTransId="{C6AA9E46-0320-43C6-A17C-67E91490F44E}" sibTransId="{AB7E019F-7536-431A-9A5C-3F9675BC6D5D}"/>
    <dgm:cxn modelId="{FC8FF2ED-6510-4826-A3ED-D1B9C55FFA51}" srcId="{D6E9E0BC-89C2-48D1-91ED-D1AC1152E1EC}" destId="{76D19919-B757-4448-80D6-3DEA008F9E74}" srcOrd="0" destOrd="0" parTransId="{F643C73D-6E29-4069-966C-385A4F04DD89}" sibTransId="{9E436FF9-360C-458D-9812-9AF11E490279}"/>
    <dgm:cxn modelId="{091A6D3F-6C9F-4ED3-981A-D51B41B48C4B}" srcId="{F33F263B-F3E2-49FB-A73E-539F9854EF35}" destId="{1AB6B607-AE36-4CCE-BBD6-79CF5C1855FC}" srcOrd="0" destOrd="0" parTransId="{624879EE-42EB-4387-89C2-8A4CCC873F1B}" sibTransId="{90CF0978-FF35-43B2-926E-D8DAC9ED7731}"/>
    <dgm:cxn modelId="{253C3B75-3491-458F-85D8-B5EF2A9E75BF}" srcId="{CB725208-FF3D-4EB1-8036-C53B0165EB8C}" destId="{D6E9E0BC-89C2-48D1-91ED-D1AC1152E1EC}" srcOrd="2" destOrd="0" parTransId="{4574FF2D-DF8E-4898-82E5-53511C726A9D}" sibTransId="{0C471CE6-B3E3-4368-A0EE-9CD97F6E09B8}"/>
    <dgm:cxn modelId="{7E7D4235-76F3-4246-AE14-636A680E8C55}" type="presOf" srcId="{F38DF4BC-798A-43FA-A597-CBD76A66B345}" destId="{5D805369-1DF0-4EBD-B317-6020AFDE556C}" srcOrd="0" destOrd="2" presId="urn:microsoft.com/office/officeart/2005/8/layout/hList6"/>
    <dgm:cxn modelId="{DE5C51B1-0D6F-4F6A-AB98-CB740329622D}" type="presOf" srcId="{D6E9E0BC-89C2-48D1-91ED-D1AC1152E1EC}" destId="{C025D439-A8BD-49CB-8B99-0BD325E838E8}" srcOrd="0" destOrd="0" presId="urn:microsoft.com/office/officeart/2005/8/layout/hList6"/>
    <dgm:cxn modelId="{F5E42887-3007-4A4F-9BBA-353BC5312FF5}" srcId="{CB725208-FF3D-4EB1-8036-C53B0165EB8C}" destId="{F33F263B-F3E2-49FB-A73E-539F9854EF35}" srcOrd="0" destOrd="0" parTransId="{93C05A76-CB86-4DF4-89FD-6AEB617F082E}" sibTransId="{3DBD7C22-552D-4CEE-894A-035B806457B1}"/>
    <dgm:cxn modelId="{ACCC32FC-29D2-4CB1-97DB-2CF5A7A07750}" type="presParOf" srcId="{50C0177F-2E8E-4021-81B8-3905D4948F36}" destId="{7A7C7E82-368D-416C-BD8D-639BDF4A9658}" srcOrd="0" destOrd="0" presId="urn:microsoft.com/office/officeart/2005/8/layout/hList6"/>
    <dgm:cxn modelId="{B68F8287-697B-4D85-8FE9-E64C08A5FCFD}" type="presParOf" srcId="{50C0177F-2E8E-4021-81B8-3905D4948F36}" destId="{3369D5DD-797D-4CF8-A1C6-109ED0A2CAEA}" srcOrd="1" destOrd="0" presId="urn:microsoft.com/office/officeart/2005/8/layout/hList6"/>
    <dgm:cxn modelId="{864F0EEB-3BC8-49C7-B183-F99A2A33625C}" type="presParOf" srcId="{50C0177F-2E8E-4021-81B8-3905D4948F36}" destId="{5D805369-1DF0-4EBD-B317-6020AFDE556C}" srcOrd="2" destOrd="0" presId="urn:microsoft.com/office/officeart/2005/8/layout/hList6"/>
    <dgm:cxn modelId="{22886DF3-FDBE-476C-BAFB-FAD00567C64F}" type="presParOf" srcId="{50C0177F-2E8E-4021-81B8-3905D4948F36}" destId="{BD8AAA29-C0D1-4B92-AC0C-CDB507B354F4}" srcOrd="3" destOrd="0" presId="urn:microsoft.com/office/officeart/2005/8/layout/hList6"/>
    <dgm:cxn modelId="{0FA7355D-3360-4652-9234-97F8877B8F7E}" type="presParOf" srcId="{50C0177F-2E8E-4021-81B8-3905D4948F36}" destId="{C025D439-A8BD-49CB-8B99-0BD325E838E8}" srcOrd="4" destOrd="0" presId="urn:microsoft.com/office/officeart/2005/8/layout/hList6"/>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5138"/>
          </a:xfrm>
          <a:prstGeom prst="rect">
            <a:avLst/>
          </a:prstGeom>
        </p:spPr>
        <p:txBody>
          <a:bodyPr vert="horz" lIns="90571" tIns="45285" rIns="90571" bIns="45285"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5138"/>
          </a:xfrm>
          <a:prstGeom prst="rect">
            <a:avLst/>
          </a:prstGeom>
        </p:spPr>
        <p:txBody>
          <a:bodyPr vert="horz" lIns="90571" tIns="45285" rIns="90571" bIns="45285" rtlCol="0"/>
          <a:lstStyle>
            <a:lvl1pPr algn="r">
              <a:defRPr sz="1200"/>
            </a:lvl1pPr>
          </a:lstStyle>
          <a:p>
            <a:fld id="{570E07C7-769A-426D-B2C6-B3E2C6BF2FA7}" type="datetimeFigureOut">
              <a:rPr lang="en-US" smtClean="0"/>
              <a:pPr/>
              <a:t>3/20/2012</a:t>
            </a:fld>
            <a:endParaRPr lang="en-US"/>
          </a:p>
        </p:txBody>
      </p:sp>
      <p:sp>
        <p:nvSpPr>
          <p:cNvPr id="4" name="Footer Placeholder 3"/>
          <p:cNvSpPr>
            <a:spLocks noGrp="1"/>
          </p:cNvSpPr>
          <p:nvPr>
            <p:ph type="ftr" sz="quarter" idx="2"/>
          </p:nvPr>
        </p:nvSpPr>
        <p:spPr>
          <a:xfrm>
            <a:off x="1" y="8829676"/>
            <a:ext cx="2972421" cy="465138"/>
          </a:xfrm>
          <a:prstGeom prst="rect">
            <a:avLst/>
          </a:prstGeom>
        </p:spPr>
        <p:txBody>
          <a:bodyPr vert="horz" lIns="90571" tIns="45285" rIns="90571" bIns="45285"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676"/>
            <a:ext cx="2972421" cy="465138"/>
          </a:xfrm>
          <a:prstGeom prst="rect">
            <a:avLst/>
          </a:prstGeom>
        </p:spPr>
        <p:txBody>
          <a:bodyPr vert="horz" lIns="90571" tIns="45285" rIns="90571" bIns="45285" rtlCol="0" anchor="b"/>
          <a:lstStyle>
            <a:lvl1pPr algn="r">
              <a:defRPr sz="1200"/>
            </a:lvl1pPr>
          </a:lstStyle>
          <a:p>
            <a:fld id="{49AE7027-89A2-4AE5-B4B4-CE3696BB35B8}" type="slidenum">
              <a:rPr lang="en-US" smtClean="0"/>
              <a:pPr/>
              <a:t>‹#›</a:t>
            </a:fld>
            <a:endParaRPr lang="en-US"/>
          </a:p>
        </p:txBody>
      </p:sp>
    </p:spTree>
    <p:extLst>
      <p:ext uri="{BB962C8B-B14F-4D97-AF65-F5344CB8AC3E}">
        <p14:creationId xmlns="" xmlns:p14="http://schemas.microsoft.com/office/powerpoint/2010/main" val="7138540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0" tIns="46146" rIns="92290" bIns="46146"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2290" tIns="46146" rIns="92290" bIns="46146" rtlCol="0"/>
          <a:lstStyle>
            <a:lvl1pPr algn="r">
              <a:defRPr sz="1200"/>
            </a:lvl1pPr>
          </a:lstStyle>
          <a:p>
            <a:fld id="{08CBAC5A-C09F-4283-B03E-6050C54B1170}" type="datetimeFigureOut">
              <a:rPr lang="en-US" smtClean="0"/>
              <a:pPr/>
              <a:t>3/20/2012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290" tIns="46146" rIns="92290" bIns="46146"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2290" tIns="46146" rIns="92290" bIns="461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2290" tIns="46146" rIns="92290" bIns="46146"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2290" tIns="46146" rIns="92290" bIns="46146" rtlCol="0" anchor="b"/>
          <a:lstStyle>
            <a:lvl1pPr algn="r">
              <a:defRPr sz="1200"/>
            </a:lvl1pPr>
          </a:lstStyle>
          <a:p>
            <a:fld id="{9D1F2793-26CF-425C-91F7-87C672A9DE49}" type="slidenum">
              <a:rPr lang="en-US" smtClean="0"/>
              <a:pPr/>
              <a:t>‹#›</a:t>
            </a:fld>
            <a:endParaRPr lang="en-US"/>
          </a:p>
        </p:txBody>
      </p:sp>
    </p:spTree>
    <p:extLst>
      <p:ext uri="{BB962C8B-B14F-4D97-AF65-F5344CB8AC3E}">
        <p14:creationId xmlns="" xmlns:p14="http://schemas.microsoft.com/office/powerpoint/2010/main" val="3778839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Warm-up:</a:t>
            </a:r>
            <a:r>
              <a:rPr lang="en-US" baseline="0" dirty="0" smtClean="0"/>
              <a:t>  Ask students what their definition of physical fitness is.  Have them write it down and be as specific as they can.  Encourage students to share their  answers. Check on having a guest speaking to come talk about the special </a:t>
            </a:r>
            <a:r>
              <a:rPr lang="en-US" baseline="0" dirty="0" err="1" smtClean="0"/>
              <a:t>olympics</a:t>
            </a:r>
            <a:r>
              <a:rPr lang="en-US" baseline="0" dirty="0" smtClean="0"/>
              <a:t> or possibly giving students extra credit for volunteering or watching the special </a:t>
            </a:r>
            <a:r>
              <a:rPr lang="en-US" baseline="0" dirty="0" err="1" smtClean="0"/>
              <a:t>olympics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are some examples of aerobic exercise?  Think about the</a:t>
            </a:r>
            <a:r>
              <a:rPr lang="en-US" baseline="0" dirty="0" smtClean="0"/>
              <a:t> definition on the screen?  Answers:  running, swimming, biking, brisk walking, cross country skiing.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are examples of anaerobic exercise?  Sprinting, power lifting, push-ups.  Think of aerobic exercise as long slow distance running and anaerobic exercise as a fast sprint.  In the sprint, you use oxygen faster than you can bring it in the lungs and faster than blood can deliver it your tissues.  This is why the exercise can only last seconds.  To do longer exercise, you would then need to slow down enough to get oxygen so your body would then be doing aerobic exercise.  Does that make sense?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Isometric exercise:</a:t>
            </a:r>
            <a:r>
              <a:rPr lang="en-US" baseline="0" dirty="0" smtClean="0"/>
              <a:t>  Pushing against a wall example-  In this example, the muscles are still contracting because they are pushing, but they are not moving because the wall is heavy.  These exercises can build muscle strength as well.  Another example would be pushing your palms against each other in front of your chest, like in yoga.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Designing it around your fitness</a:t>
            </a:r>
            <a:r>
              <a:rPr lang="en-US" baseline="0" dirty="0" smtClean="0"/>
              <a:t> interests is important because you are more likely to stick to it if you like the activity that you will be doing!  Having a goal in mind helps you to stick with the program to meet your goal.  Your fitness program should be fun.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  How often = frequency of exercise.  How hard = intensity of exercise.  How long = time of exercise.</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  Talk about how its important to be consistent.  You start to feel better the more regularly you exercise because your body gets used to it and depends on the exercise.  To train, you body has to keep working out or it will lose the fitness that you have gained.  Proteins in your body turn over about every 3 days so you have to keep exercising.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want to improve </a:t>
            </a:r>
            <a:r>
              <a:rPr lang="en-US" dirty="0" err="1" smtClean="0"/>
              <a:t>cardiorespiratory</a:t>
            </a:r>
            <a:r>
              <a:rPr lang="en-US" baseline="0" dirty="0" smtClean="0"/>
              <a:t> fitness and you have been going on walks, you can increase the intensity of your work-outs by beginning to jog.  Your fitness level will improve.  It will be hard at first, but then you will get used to it and you can continue to improve fitness by going faster or farther.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Target</a:t>
            </a:r>
            <a:r>
              <a:rPr lang="en-US" baseline="0" dirty="0" smtClean="0"/>
              <a:t> heart rate depends on age, level of fitness, your resting heart rate, and your max heart rate.  Class activity: On page 382, you can determine your target heart range.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Warm-up</a:t>
            </a:r>
            <a:r>
              <a:rPr lang="en-US" baseline="0" dirty="0" smtClean="0"/>
              <a:t> may involve slow jogging, walking, stretching, drills.  Any activities that get blood flowing to your muscles to make them more elastic and less susceptible to injury.  </a:t>
            </a:r>
          </a:p>
          <a:p>
            <a:r>
              <a:rPr lang="en-US" baseline="0" dirty="0" smtClean="0"/>
              <a:t>Cool down:  its important because if you don’t cool down blood can pool in your muscles and have a hard time returning to your heart so you might faint.  Also, it helps reduce soreness.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24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Your</a:t>
            </a:r>
            <a:r>
              <a:rPr lang="en-US" baseline="0" dirty="0" smtClean="0"/>
              <a:t> body is made to be active.  Stimulating your heart, lungs and muscles helps you to gain fitness.  Do you feel like you are physically fit?  What is holding you back from becoming physically fit?</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Page 400.  Divide</a:t>
            </a:r>
            <a:r>
              <a:rPr lang="en-US" baseline="0" dirty="0" smtClean="0"/>
              <a:t> the class into small groups.  Have each group consult me and I will help them make a warm-up routine for a particular kind of activity.  The routine should include stretching.  Then each group presents it warm-up routine to the class.  They can use music, heart rate monitors, etc.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Warm-up:</a:t>
            </a:r>
            <a:r>
              <a:rPr lang="en-US" baseline="0" dirty="0" smtClean="0"/>
              <a:t>  How can you combine fitness with recreation?  Have students brainstorm ideas.  Answers:  lake activities like water-skiing and wakeboarding are good exercise and fun, rollerblading, going for nature walks, going on group bike rides.</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34</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activities need to be done for about 20 minutes to help</a:t>
            </a:r>
            <a:r>
              <a:rPr lang="en-US" baseline="0" dirty="0" smtClean="0"/>
              <a:t> improve your fitness.  Walking is a good type of exercise that is less likely to result in injuries and should be done about 3-5 times a week if this is your method of working out.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35</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the statements above to the class and have the</a:t>
            </a:r>
            <a:r>
              <a:rPr lang="en-US" baseline="0" dirty="0" smtClean="0"/>
              <a:t> students raise their hands to whether they think the statement is true or False.</a:t>
            </a:r>
          </a:p>
          <a:p>
            <a:pPr marL="230727" indent="-230727">
              <a:buAutoNum type="arabicPeriod"/>
            </a:pPr>
            <a:r>
              <a:rPr lang="en-US" baseline="0" dirty="0" smtClean="0"/>
              <a:t>False:  discomfort and fatigue is normal, but any sharp PAIN or continuing pain means that your body is feeling injured so don’t follow the motto “NO Pain, NO Gain”</a:t>
            </a:r>
          </a:p>
          <a:p>
            <a:pPr marL="230727" indent="-230727">
              <a:buAutoNum type="arabicPeriod"/>
            </a:pPr>
            <a:r>
              <a:rPr lang="en-US" baseline="0" dirty="0" smtClean="0"/>
              <a:t>Well, its true that exercise decreases fat in your body, but it won’t specifically cause fat in your stomach area to be lost.</a:t>
            </a:r>
          </a:p>
          <a:p>
            <a:pPr marL="230727" indent="-230727">
              <a:buAutoNum type="arabicPeriod"/>
            </a:pPr>
            <a:r>
              <a:rPr lang="en-US" baseline="0" dirty="0" smtClean="0"/>
              <a:t>False, drinking water won’t cause cramps and if you don’t can cause dehydration which can cause cramps.  But, if you drink a lot of fluid right before exercising you may feel bloated.</a:t>
            </a:r>
          </a:p>
          <a:p>
            <a:pPr marL="230727" indent="-230727">
              <a:buAutoNum type="arabicPeriod"/>
            </a:pPr>
            <a:r>
              <a:rPr lang="en-US" baseline="0" dirty="0" smtClean="0"/>
              <a:t>False, Cardio fitness level is a better indicator of fitness than appearance because someone who is thin but doesn’t exercise may have a poor heart, lungs, and muscular strength.</a:t>
            </a:r>
          </a:p>
          <a:p>
            <a:pPr marL="230727" indent="-230727">
              <a:buAutoNum type="arabicPeriod"/>
            </a:pPr>
            <a:r>
              <a:rPr lang="en-US" baseline="0" dirty="0" smtClean="0"/>
              <a:t>True!  Elderly people can experience many benefits from exercise as long as </a:t>
            </a:r>
            <a:r>
              <a:rPr lang="en-US" baseline="0" dirty="0" err="1" smtClean="0"/>
              <a:t>monitered</a:t>
            </a:r>
            <a:r>
              <a:rPr lang="en-US" baseline="0" dirty="0" smtClean="0"/>
              <a:t> by a doctor to ensure that they are in good health and following a safe routine.  </a:t>
            </a:r>
          </a:p>
          <a:p>
            <a:pPr marL="230727" indent="-230727">
              <a:buAutoNum type="arabicPeriod"/>
            </a:pPr>
            <a:endParaRPr lang="en-US" baseline="0" dirty="0" smtClean="0"/>
          </a:p>
          <a:p>
            <a:pPr marL="230727" indent="-230727">
              <a:buAutoNum type="arabicPeriod"/>
            </a:pP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you</a:t>
            </a:r>
            <a:r>
              <a:rPr lang="en-US" baseline="0" dirty="0" smtClean="0"/>
              <a:t> know elderly people who exercise?  Can you picture yourself exercising as you age? What type of activities do you think that you will do?</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37</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Maybe</a:t>
            </a:r>
            <a:r>
              <a:rPr lang="en-US" baseline="0" dirty="0" smtClean="0"/>
              <a:t> a video about different types of recreation.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can walk or run upstairs without breathing heavily,</a:t>
            </a:r>
            <a:r>
              <a:rPr lang="en-US" baseline="0" dirty="0" smtClean="0"/>
              <a:t> recover fast after exercise, and participate in heavy exercise regularly then you probably have good </a:t>
            </a:r>
            <a:r>
              <a:rPr lang="en-US" baseline="0" dirty="0" err="1" smtClean="0"/>
              <a:t>cardiorespiratory</a:t>
            </a:r>
            <a:r>
              <a:rPr lang="en-US" baseline="0" dirty="0" smtClean="0"/>
              <a:t> endurance.  A doctor can tell you for sure.</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Optional</a:t>
            </a:r>
            <a:r>
              <a:rPr lang="en-US" baseline="0" dirty="0" smtClean="0"/>
              <a:t> class project.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39</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42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43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why experts recommend</a:t>
            </a:r>
            <a:r>
              <a:rPr lang="en-US" baseline="0" dirty="0" smtClean="0"/>
              <a:t> going to sleep and getting up at the same time every day.  This pattern helps your body to be able to sleep more deeply.  Each person’s circadian rhythm is different, so this is why people need different amounts of sleep and why they like to sleep at different times.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45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Remember</a:t>
            </a:r>
            <a:r>
              <a:rPr lang="en-US" baseline="0" dirty="0" smtClean="0"/>
              <a:t>, this is a sleep cycle so your body cycles through these each night as you sleep.  What happens if something wakes you up in the middle of the night?  Answer:  Your body will have to start all over at phase 1 where it is just falling asleep.  If you wake up a lot during the night you may not spend much time in the later phases and therefore not get as deep of sleep.  You may not feel rested in the morning if you don’t get much deep sleep.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46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Stages</a:t>
            </a:r>
            <a:r>
              <a:rPr lang="en-US" baseline="0" dirty="0" smtClean="0"/>
              <a:t> 1-4 are Non-REM sleep where the body goes from being awake in stage 1 to deep sleep in stage 4.  Stage 5 is REM sleep or rapid eye movement sleep where the brain activity is high.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47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48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Insomnia</a:t>
            </a:r>
            <a:r>
              <a:rPr lang="en-US" baseline="0" dirty="0" smtClean="0"/>
              <a:t> is the most common sleep disorder.  Many people may have a hard time falling asleep at night.  These things that we are talking about can help you </a:t>
            </a:r>
            <a:r>
              <a:rPr lang="en-US" baseline="0" smtClean="0"/>
              <a:t>fall asleep.  </a:t>
            </a:r>
            <a:endParaRPr lang="en-US"/>
          </a:p>
        </p:txBody>
      </p:sp>
      <p:sp>
        <p:nvSpPr>
          <p:cNvPr id="4" name="Slide Number Placeholder 3"/>
          <p:cNvSpPr>
            <a:spLocks noGrp="1"/>
          </p:cNvSpPr>
          <p:nvPr>
            <p:ph type="sldNum" sz="quarter" idx="10"/>
          </p:nvPr>
        </p:nvSpPr>
        <p:spPr/>
        <p:txBody>
          <a:bodyPr/>
          <a:lstStyle/>
          <a:p>
            <a:fld id="{9D1F2793-26CF-425C-91F7-87C672A9DE49}" type="slidenum">
              <a:rPr lang="en-US" smtClean="0"/>
              <a:pPr/>
              <a:t>49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sit and reach test that you do in PE is what is measuring your flexibility.  Why is flexibility important?  Answers:  It prevents injuries and increases your range of motion to participate and excel in more activities.  What sports do you think that flexibility is most important?  Answers:  gymnastics, dance, swimming for shoulder motion, helps in all sports</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Why</a:t>
            </a:r>
            <a:r>
              <a:rPr lang="en-US" baseline="0" dirty="0" smtClean="0"/>
              <a:t> is your body composition important?  Answer:  excessive body fat has been linked with heart disease, diabetes, arthritis, cancer, and harmful conditions. </a:t>
            </a:r>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F2793-26CF-425C-91F7-87C672A9DE49}"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62CC204-B49F-428D-8A9B-7CC992EC3A18}" type="datetimeFigureOut">
              <a:rPr lang="en-US" smtClean="0"/>
              <a:pPr/>
              <a:t>3/20/2012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4C4B9A3-BD16-4324-BC7A-F5CA8EAC9A7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2CC204-B49F-428D-8A9B-7CC992EC3A18}" type="datetimeFigureOut">
              <a:rPr lang="en-US" smtClean="0"/>
              <a:pPr/>
              <a:t>3/20/2012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4C4B9A3-BD16-4324-BC7A-F5CA8EAC9A7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2CC204-B49F-428D-8A9B-7CC992EC3A18}" type="datetimeFigureOut">
              <a:rPr lang="en-US" smtClean="0"/>
              <a:pPr/>
              <a:t>3/20/2012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4C4B9A3-BD16-4324-BC7A-F5CA8EAC9A7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2CC204-B49F-428D-8A9B-7CC992EC3A18}" type="datetimeFigureOut">
              <a:rPr lang="en-US" smtClean="0"/>
              <a:pPr/>
              <a:t>3/20/2012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4C4B9A3-BD16-4324-BC7A-F5CA8EAC9A7D}"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62CC204-B49F-428D-8A9B-7CC992EC3A18}" type="datetimeFigureOut">
              <a:rPr lang="en-US" smtClean="0"/>
              <a:pPr/>
              <a:t>3/20/2012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4C4B9A3-BD16-4324-BC7A-F5CA8EAC9A7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2CC204-B49F-428D-8A9B-7CC992EC3A18}" type="datetimeFigureOut">
              <a:rPr lang="en-US" smtClean="0"/>
              <a:pPr/>
              <a:t>3/20/2012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4C4B9A3-BD16-4324-BC7A-F5CA8EAC9A7D}"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62CC204-B49F-428D-8A9B-7CC992EC3A18}" type="datetimeFigureOut">
              <a:rPr lang="en-US" smtClean="0"/>
              <a:pPr/>
              <a:t>3/20/2012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4C4B9A3-BD16-4324-BC7A-F5CA8EAC9A7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62CC204-B49F-428D-8A9B-7CC992EC3A18}" type="datetimeFigureOut">
              <a:rPr lang="en-US" smtClean="0"/>
              <a:pPr/>
              <a:t>3/20/2012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4C4B9A3-BD16-4324-BC7A-F5CA8EAC9A7D}"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62CC204-B49F-428D-8A9B-7CC992EC3A18}" type="datetimeFigureOut">
              <a:rPr lang="en-US" smtClean="0"/>
              <a:pPr/>
              <a:t>3/20/2012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4C4B9A3-BD16-4324-BC7A-F5CA8EAC9A7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62CC204-B49F-428D-8A9B-7CC992EC3A18}" type="datetimeFigureOut">
              <a:rPr lang="en-US" smtClean="0"/>
              <a:pPr/>
              <a:t>3/20/2012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4C4B9A3-BD16-4324-BC7A-F5CA8EAC9A7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62CC204-B49F-428D-8A9B-7CC992EC3A18}" type="datetimeFigureOut">
              <a:rPr lang="en-US" smtClean="0"/>
              <a:pPr/>
              <a:t>3/20/2012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4C4B9A3-BD16-4324-BC7A-F5CA8EAC9A7D}"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2CC204-B49F-428D-8A9B-7CC992EC3A18}" type="datetimeFigureOut">
              <a:rPr lang="en-US" smtClean="0"/>
              <a:pPr/>
              <a:t>3/20/2012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4C4B9A3-BD16-4324-BC7A-F5CA8EAC9A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running.jpg"/>
          <p:cNvPicPr>
            <a:picLocks noGrp="1" noChangeAspect="1"/>
          </p:cNvPicPr>
          <p:nvPr>
            <p:ph idx="1"/>
          </p:nvPr>
        </p:nvPicPr>
        <p:blipFill>
          <a:blip r:embed="rId3" cstate="print"/>
          <a:stretch>
            <a:fillRect/>
          </a:stretch>
        </p:blipFill>
        <p:spPr>
          <a:xfrm>
            <a:off x="2857500" y="1447800"/>
            <a:ext cx="3664058" cy="47511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itle 3"/>
          <p:cNvSpPr>
            <a:spLocks noGrp="1"/>
          </p:cNvSpPr>
          <p:nvPr>
            <p:ph type="title"/>
          </p:nvPr>
        </p:nvSpPr>
        <p:spPr/>
        <p:txBody>
          <a:bodyPr>
            <a:normAutofit fontScale="90000"/>
          </a:bodyPr>
          <a:lstStyle/>
          <a:p>
            <a:r>
              <a:rPr lang="en-US" dirty="0" smtClean="0"/>
              <a:t/>
            </a:r>
            <a:br>
              <a:rPr lang="en-US" dirty="0" smtClean="0"/>
            </a:br>
            <a:r>
              <a:rPr lang="en-US" dirty="0" smtClean="0"/>
              <a:t>Exercise, Rest, &amp; Recreation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Why do you feel more energetic after exercising?  </a:t>
            </a:r>
          </a:p>
          <a:p>
            <a:pPr lvl="1"/>
            <a:r>
              <a:rPr lang="en-US" dirty="0" smtClean="0"/>
              <a:t>When you exercise, your blood flows through your body more rapidly and energizes your tissues with oxygen.  </a:t>
            </a:r>
          </a:p>
          <a:p>
            <a:r>
              <a:rPr lang="en-US" dirty="0" smtClean="0"/>
              <a:t>Regular exercise adds capillaries, meaning more oxygen can be delivered to tissues.</a:t>
            </a:r>
          </a:p>
          <a:p>
            <a:r>
              <a:rPr lang="en-US" dirty="0" smtClean="0"/>
              <a:t>Your heart and lungs become stronger!</a:t>
            </a:r>
            <a:endParaRPr lang="en-US" dirty="0"/>
          </a:p>
        </p:txBody>
      </p:sp>
      <p:sp>
        <p:nvSpPr>
          <p:cNvPr id="2" name="Title 1"/>
          <p:cNvSpPr>
            <a:spLocks noGrp="1"/>
          </p:cNvSpPr>
          <p:nvPr>
            <p:ph type="title"/>
          </p:nvPr>
        </p:nvSpPr>
        <p:spPr/>
        <p:txBody>
          <a:bodyPr/>
          <a:lstStyle/>
          <a:p>
            <a:r>
              <a:rPr lang="en-US" dirty="0" smtClean="0"/>
              <a:t>Physical Benefits of Exercise: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029517"/>
          </a:xfrm>
        </p:spPr>
        <p:txBody>
          <a:bodyPr>
            <a:normAutofit/>
          </a:bodyPr>
          <a:lstStyle/>
          <a:p>
            <a:pPr>
              <a:buNone/>
            </a:pPr>
            <a:endParaRPr lang="en-US" sz="2000" dirty="0" smtClean="0"/>
          </a:p>
          <a:p>
            <a:r>
              <a:rPr lang="en-US" sz="2000" dirty="0" smtClean="0"/>
              <a:t>Increases muscle strength and endurance</a:t>
            </a:r>
          </a:p>
          <a:p>
            <a:r>
              <a:rPr lang="en-US" sz="2000" dirty="0" smtClean="0"/>
              <a:t>Increases efficiency of heart and lungs</a:t>
            </a:r>
          </a:p>
          <a:p>
            <a:r>
              <a:rPr lang="en-US" sz="2000" dirty="0" smtClean="0"/>
              <a:t>Increases physical stamina</a:t>
            </a:r>
          </a:p>
          <a:p>
            <a:r>
              <a:rPr lang="en-US" sz="2000" dirty="0" smtClean="0"/>
              <a:t>Increases bone strength </a:t>
            </a:r>
          </a:p>
          <a:p>
            <a:r>
              <a:rPr lang="en-US" sz="2000" dirty="0" smtClean="0"/>
              <a:t>Increases flexibility</a:t>
            </a:r>
          </a:p>
          <a:p>
            <a:r>
              <a:rPr lang="en-US" sz="2000" dirty="0" smtClean="0"/>
              <a:t>Increases resistance to muscle and bone injury</a:t>
            </a:r>
          </a:p>
          <a:p>
            <a:r>
              <a:rPr lang="en-US" sz="2000" dirty="0" smtClean="0"/>
              <a:t>Improves posture and appearance</a:t>
            </a:r>
          </a:p>
          <a:p>
            <a:r>
              <a:rPr lang="en-US" sz="2000" dirty="0" smtClean="0"/>
              <a:t>Reduces blood pressure</a:t>
            </a:r>
          </a:p>
          <a:p>
            <a:r>
              <a:rPr lang="en-US" sz="2000" dirty="0" smtClean="0"/>
              <a:t>Reduces risk of cardiovascular disease</a:t>
            </a:r>
          </a:p>
          <a:p>
            <a:r>
              <a:rPr lang="en-US" sz="2000" dirty="0" smtClean="0"/>
              <a:t>Reduces excess body fat</a:t>
            </a:r>
          </a:p>
          <a:p>
            <a:r>
              <a:rPr lang="en-US" sz="2000" dirty="0" smtClean="0"/>
              <a:t>Helps to control appetite</a:t>
            </a:r>
          </a:p>
          <a:p>
            <a:r>
              <a:rPr lang="en-US" sz="2000" dirty="0" smtClean="0"/>
              <a:t>Aids digestion </a:t>
            </a:r>
          </a:p>
          <a:p>
            <a:r>
              <a:rPr lang="en-US" sz="2000" dirty="0" smtClean="0"/>
              <a:t>Increased disease resistance</a:t>
            </a:r>
          </a:p>
          <a:p>
            <a:endParaRPr lang="en-US" sz="2000" dirty="0" smtClean="0"/>
          </a:p>
          <a:p>
            <a:endParaRPr lang="en-US" dirty="0" smtClean="0"/>
          </a:p>
          <a:p>
            <a:endParaRPr lang="en-US" dirty="0" smtClean="0"/>
          </a:p>
          <a:p>
            <a:pPr>
              <a:buNone/>
            </a:pPr>
            <a:endParaRPr lang="en-US" dirty="0"/>
          </a:p>
        </p:txBody>
      </p:sp>
      <p:sp>
        <p:nvSpPr>
          <p:cNvPr id="2" name="Title 1"/>
          <p:cNvSpPr>
            <a:spLocks noGrp="1"/>
          </p:cNvSpPr>
          <p:nvPr>
            <p:ph type="title"/>
          </p:nvPr>
        </p:nvSpPr>
        <p:spPr>
          <a:xfrm>
            <a:off x="457200" y="685800"/>
            <a:ext cx="8686800" cy="786936"/>
          </a:xfrm>
        </p:spPr>
        <p:txBody>
          <a:bodyPr>
            <a:normAutofit/>
          </a:bodyPr>
          <a:lstStyle/>
          <a:p>
            <a:pPr algn="l"/>
            <a:r>
              <a:rPr lang="en-US" dirty="0" smtClean="0"/>
              <a:t>Physical Benefits of Exercise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Why do you feel better about yourself after exercising?</a:t>
            </a:r>
          </a:p>
          <a:p>
            <a:pPr lvl="1"/>
            <a:r>
              <a:rPr lang="en-US" dirty="0" smtClean="0"/>
              <a:t>Chemicals are release that stimulate the brain.  </a:t>
            </a:r>
          </a:p>
          <a:p>
            <a:pPr lvl="1"/>
            <a:r>
              <a:rPr lang="en-US" dirty="0" smtClean="0"/>
              <a:t>These chemicals are called  </a:t>
            </a:r>
            <a:r>
              <a:rPr lang="en-US" dirty="0" smtClean="0">
                <a:solidFill>
                  <a:schemeClr val="accent6"/>
                </a:solidFill>
              </a:rPr>
              <a:t>endorphins</a:t>
            </a:r>
          </a:p>
          <a:p>
            <a:pPr lvl="1"/>
            <a:r>
              <a:rPr lang="en-US" dirty="0" smtClean="0"/>
              <a:t>You feel more creative, less stressed, and like you have accomplished something.</a:t>
            </a:r>
          </a:p>
          <a:p>
            <a:pPr lvl="1"/>
            <a:r>
              <a:rPr lang="en-US" dirty="0" smtClean="0"/>
              <a:t>  </a:t>
            </a:r>
            <a:endParaRPr lang="en-US" dirty="0"/>
          </a:p>
        </p:txBody>
      </p:sp>
      <p:sp>
        <p:nvSpPr>
          <p:cNvPr id="2" name="Title 1"/>
          <p:cNvSpPr>
            <a:spLocks noGrp="1"/>
          </p:cNvSpPr>
          <p:nvPr>
            <p:ph type="title"/>
          </p:nvPr>
        </p:nvSpPr>
        <p:spPr>
          <a:xfrm>
            <a:off x="457200" y="253536"/>
            <a:ext cx="8534400" cy="1143000"/>
          </a:xfrm>
        </p:spPr>
        <p:txBody>
          <a:bodyPr>
            <a:normAutofit fontScale="90000"/>
          </a:bodyPr>
          <a:lstStyle/>
          <a:p>
            <a:pPr algn="l"/>
            <a:r>
              <a:rPr lang="en-US" dirty="0" smtClean="0"/>
              <a:t>Psychological Benefits of Exercise</a:t>
            </a:r>
            <a:endParaRPr lang="en-US" dirty="0"/>
          </a:p>
        </p:txBody>
      </p:sp>
      <p:pic>
        <p:nvPicPr>
          <p:cNvPr id="4" name="Picture 3" descr="Cheering-business-people-thumb.jpg"/>
          <p:cNvPicPr>
            <a:picLocks noChangeAspect="1"/>
          </p:cNvPicPr>
          <p:nvPr/>
        </p:nvPicPr>
        <p:blipFill>
          <a:blip r:embed="rId3" cstate="print"/>
          <a:stretch>
            <a:fillRect/>
          </a:stretch>
        </p:blipFill>
        <p:spPr>
          <a:xfrm>
            <a:off x="3407434" y="4038600"/>
            <a:ext cx="2329132" cy="24688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Improves mental alertness</a:t>
            </a:r>
          </a:p>
          <a:p>
            <a:r>
              <a:rPr lang="en-US" dirty="0" smtClean="0"/>
              <a:t>Increases concentration ability</a:t>
            </a:r>
          </a:p>
          <a:p>
            <a:r>
              <a:rPr lang="en-US" dirty="0" smtClean="0"/>
              <a:t>Decreases mental fatigue</a:t>
            </a:r>
          </a:p>
          <a:p>
            <a:r>
              <a:rPr lang="en-US" dirty="0" smtClean="0"/>
              <a:t>Improves self-image</a:t>
            </a:r>
          </a:p>
          <a:p>
            <a:r>
              <a:rPr lang="en-US" dirty="0" smtClean="0"/>
              <a:t>Improves self-confidence</a:t>
            </a:r>
          </a:p>
          <a:p>
            <a:r>
              <a:rPr lang="en-US" dirty="0" smtClean="0"/>
              <a:t>Helps relieve stress</a:t>
            </a:r>
          </a:p>
          <a:p>
            <a:r>
              <a:rPr lang="en-US" dirty="0" smtClean="0"/>
              <a:t>Helps with anxiety and depression</a:t>
            </a:r>
          </a:p>
          <a:p>
            <a:r>
              <a:rPr lang="en-US" dirty="0" smtClean="0"/>
              <a:t>Improves quality of sleep</a:t>
            </a:r>
          </a:p>
          <a:p>
            <a:r>
              <a:rPr lang="en-US" dirty="0" smtClean="0"/>
              <a:t>Increases social involvement</a:t>
            </a:r>
            <a:endParaRPr lang="en-US" dirty="0"/>
          </a:p>
        </p:txBody>
      </p:sp>
      <p:sp>
        <p:nvSpPr>
          <p:cNvPr id="2" name="Title 1"/>
          <p:cNvSpPr>
            <a:spLocks noGrp="1"/>
          </p:cNvSpPr>
          <p:nvPr>
            <p:ph type="title"/>
          </p:nvPr>
        </p:nvSpPr>
        <p:spPr/>
        <p:txBody>
          <a:bodyPr>
            <a:normAutofit/>
          </a:bodyPr>
          <a:lstStyle/>
          <a:p>
            <a:pPr algn="l"/>
            <a:r>
              <a:rPr lang="en-US" dirty="0" smtClean="0"/>
              <a:t>Psychological &amp; Social Benefits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pPr algn="ctr"/>
            <a:r>
              <a:rPr lang="en-US" dirty="0" smtClean="0"/>
              <a:t>Types of Exercise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AEROBIC:  non-stop, repetitive, strenuous physical exercise that raises breathing and heart rates.</a:t>
            </a:r>
          </a:p>
          <a:p>
            <a:pPr lvl="1"/>
            <a:r>
              <a:rPr lang="en-US" dirty="0" smtClean="0"/>
              <a:t>Should be done for at least 20 minutes to gain more fitness benefits. </a:t>
            </a:r>
          </a:p>
          <a:p>
            <a:pPr lvl="1"/>
            <a:endParaRPr lang="en-US" dirty="0" smtClean="0"/>
          </a:p>
          <a:p>
            <a:pPr lvl="1">
              <a:buNone/>
            </a:pPr>
            <a:endParaRPr lang="en-US" dirty="0"/>
          </a:p>
        </p:txBody>
      </p:sp>
      <p:sp>
        <p:nvSpPr>
          <p:cNvPr id="2" name="Title 1"/>
          <p:cNvSpPr>
            <a:spLocks noGrp="1"/>
          </p:cNvSpPr>
          <p:nvPr>
            <p:ph type="title"/>
          </p:nvPr>
        </p:nvSpPr>
        <p:spPr/>
        <p:txBody>
          <a:bodyPr/>
          <a:lstStyle/>
          <a:p>
            <a:pPr algn="l"/>
            <a:r>
              <a:rPr lang="en-US" dirty="0" smtClean="0"/>
              <a:t>Types of exercise</a:t>
            </a:r>
            <a:endParaRPr lang="en-US" dirty="0"/>
          </a:p>
        </p:txBody>
      </p:sp>
      <p:pic>
        <p:nvPicPr>
          <p:cNvPr id="4" name="Picture 3" descr="Skier.jpg"/>
          <p:cNvPicPr>
            <a:picLocks noChangeAspect="1"/>
          </p:cNvPicPr>
          <p:nvPr/>
        </p:nvPicPr>
        <p:blipFill>
          <a:blip r:embed="rId3" cstate="print"/>
          <a:stretch>
            <a:fillRect/>
          </a:stretch>
        </p:blipFill>
        <p:spPr>
          <a:xfrm>
            <a:off x="2514600" y="3543632"/>
            <a:ext cx="4292980" cy="27619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Anaerobic exercise:  intense physical exercise that only lasts for a few seconds to a few minutes.</a:t>
            </a:r>
          </a:p>
          <a:p>
            <a:pPr lvl="1"/>
            <a:r>
              <a:rPr lang="en-US" dirty="0" smtClean="0"/>
              <a:t>Muscles use more oxygen than the blood can supply.</a:t>
            </a:r>
          </a:p>
          <a:p>
            <a:pPr lvl="1"/>
            <a:r>
              <a:rPr lang="en-US" dirty="0" smtClean="0"/>
              <a:t>Lactic acid is created</a:t>
            </a:r>
            <a:endParaRPr lang="en-US" dirty="0"/>
          </a:p>
        </p:txBody>
      </p:sp>
      <p:sp>
        <p:nvSpPr>
          <p:cNvPr id="2" name="Title 1"/>
          <p:cNvSpPr>
            <a:spLocks noGrp="1"/>
          </p:cNvSpPr>
          <p:nvPr>
            <p:ph type="title"/>
          </p:nvPr>
        </p:nvSpPr>
        <p:spPr/>
        <p:txBody>
          <a:bodyPr/>
          <a:lstStyle/>
          <a:p>
            <a:pPr algn="l"/>
            <a:r>
              <a:rPr lang="en-US" dirty="0" smtClean="0"/>
              <a:t>Types of Exercise</a:t>
            </a:r>
            <a:endParaRPr lang="en-US" dirty="0"/>
          </a:p>
        </p:txBody>
      </p:sp>
      <p:pic>
        <p:nvPicPr>
          <p:cNvPr id="4" name="Picture 3" descr="tyson.jpg"/>
          <p:cNvPicPr>
            <a:picLocks noChangeAspect="1"/>
          </p:cNvPicPr>
          <p:nvPr/>
        </p:nvPicPr>
        <p:blipFill>
          <a:blip r:embed="rId3" cstate="print"/>
          <a:stretch>
            <a:fillRect/>
          </a:stretch>
        </p:blipFill>
        <p:spPr>
          <a:xfrm>
            <a:off x="3162300" y="4114800"/>
            <a:ext cx="2819400" cy="23691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143000"/>
          <a:ext cx="82296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228600"/>
            <a:ext cx="8229600" cy="863136"/>
          </a:xfrm>
        </p:spPr>
        <p:txBody>
          <a:bodyPr/>
          <a:lstStyle/>
          <a:p>
            <a:pPr algn="l"/>
            <a:r>
              <a:rPr lang="en-US" dirty="0" smtClean="0"/>
              <a:t>Types of Exercise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525963"/>
          </a:xfrm>
        </p:spPr>
        <p:txBody>
          <a:bodyPr/>
          <a:lstStyle/>
          <a:p>
            <a:endParaRPr lang="en-US" dirty="0" smtClean="0"/>
          </a:p>
          <a:p>
            <a:r>
              <a:rPr lang="en-US" dirty="0" smtClean="0"/>
              <a:t>How do you know what fitness program is for you?</a:t>
            </a:r>
          </a:p>
          <a:p>
            <a:endParaRPr lang="en-US" dirty="0" smtClean="0"/>
          </a:p>
          <a:p>
            <a:pPr lvl="1"/>
            <a:r>
              <a:rPr lang="en-US" dirty="0" smtClean="0"/>
              <a:t>Check with your doctor to make sure you’re healthy</a:t>
            </a:r>
          </a:p>
          <a:p>
            <a:pPr lvl="1"/>
            <a:r>
              <a:rPr lang="en-US" dirty="0" smtClean="0"/>
              <a:t>Start at your current fitness level</a:t>
            </a:r>
          </a:p>
          <a:p>
            <a:pPr lvl="1"/>
            <a:r>
              <a:rPr lang="en-US" dirty="0" smtClean="0"/>
              <a:t>Design it around your fitness interests</a:t>
            </a:r>
          </a:p>
          <a:p>
            <a:pPr lvl="1"/>
            <a:r>
              <a:rPr lang="en-US" dirty="0" smtClean="0"/>
              <a:t>Have a goal in mind</a:t>
            </a:r>
          </a:p>
          <a:p>
            <a:pPr lvl="1">
              <a:buNone/>
            </a:pPr>
            <a:endParaRPr lang="en-US" dirty="0"/>
          </a:p>
        </p:txBody>
      </p:sp>
      <p:sp>
        <p:nvSpPr>
          <p:cNvPr id="2" name="Title 1"/>
          <p:cNvSpPr>
            <a:spLocks noGrp="1"/>
          </p:cNvSpPr>
          <p:nvPr>
            <p:ph type="title"/>
          </p:nvPr>
        </p:nvSpPr>
        <p:spPr/>
        <p:txBody>
          <a:bodyPr>
            <a:normAutofit fontScale="90000"/>
          </a:bodyPr>
          <a:lstStyle/>
          <a:p>
            <a:r>
              <a:rPr lang="en-US" dirty="0" smtClean="0"/>
              <a:t>Lesson 2: Finding the Right Exercise Program</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 = Frequency of Exercise</a:t>
            </a:r>
          </a:p>
          <a:p>
            <a:r>
              <a:rPr lang="en-US" dirty="0" smtClean="0"/>
              <a:t>I = Intensity of Exercise</a:t>
            </a:r>
          </a:p>
          <a:p>
            <a:r>
              <a:rPr lang="en-US" dirty="0" smtClean="0"/>
              <a:t>T = Time of Exercise</a:t>
            </a:r>
          </a:p>
          <a:p>
            <a:endParaRPr lang="en-US" dirty="0" smtClean="0"/>
          </a:p>
          <a:p>
            <a:r>
              <a:rPr lang="en-US" dirty="0" smtClean="0"/>
              <a:t>The effectiveness of your exercise depends on how often, how hard, and how long your exercise.</a:t>
            </a:r>
            <a:endParaRPr lang="en-US" dirty="0"/>
          </a:p>
        </p:txBody>
      </p:sp>
      <p:sp>
        <p:nvSpPr>
          <p:cNvPr id="3" name="Title 2"/>
          <p:cNvSpPr>
            <a:spLocks noGrp="1"/>
          </p:cNvSpPr>
          <p:nvPr>
            <p:ph type="title"/>
          </p:nvPr>
        </p:nvSpPr>
        <p:spPr/>
        <p:txBody>
          <a:bodyPr/>
          <a:lstStyle/>
          <a:p>
            <a:r>
              <a:rPr lang="en-US" dirty="0" smtClean="0"/>
              <a:t>The FIT Principle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is physical fitness?</a:t>
            </a:r>
          </a:p>
          <a:p>
            <a:r>
              <a:rPr lang="en-US" dirty="0" smtClean="0"/>
              <a:t>Physical fitness is the ability of the heart, blood vessels, lungs and muscles to work together to meet the body’s needs.  </a:t>
            </a:r>
          </a:p>
          <a:p>
            <a:endParaRPr lang="en-US" dirty="0" smtClean="0"/>
          </a:p>
          <a:p>
            <a:endParaRPr lang="en-US" dirty="0" smtClean="0"/>
          </a:p>
          <a:p>
            <a:r>
              <a:rPr lang="en-US" dirty="0" smtClean="0"/>
              <a:t>We will discuss the 4 components of fitness!</a:t>
            </a:r>
            <a:endParaRPr lang="en-US" dirty="0"/>
          </a:p>
        </p:txBody>
      </p:sp>
      <p:sp>
        <p:nvSpPr>
          <p:cNvPr id="2" name="Title 1"/>
          <p:cNvSpPr>
            <a:spLocks noGrp="1"/>
          </p:cNvSpPr>
          <p:nvPr>
            <p:ph type="title"/>
          </p:nvPr>
        </p:nvSpPr>
        <p:spPr/>
        <p:txBody>
          <a:bodyPr>
            <a:normAutofit fontScale="90000"/>
          </a:bodyPr>
          <a:lstStyle/>
          <a:p>
            <a:r>
              <a:rPr lang="en-US" dirty="0" smtClean="0"/>
              <a:t>Lesson 1: </a:t>
            </a:r>
            <a:br>
              <a:rPr lang="en-US" dirty="0" smtClean="0"/>
            </a:br>
            <a:r>
              <a:rPr lang="en-US" dirty="0" smtClean="0"/>
              <a:t>The importance of fitness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 = Frequency of Exercise</a:t>
            </a:r>
          </a:p>
          <a:p>
            <a:pPr lvl="1"/>
            <a:r>
              <a:rPr lang="en-US" dirty="0" smtClean="0"/>
              <a:t>Need to exercise 3 or more times per week</a:t>
            </a:r>
          </a:p>
          <a:p>
            <a:pPr lvl="1"/>
            <a:r>
              <a:rPr lang="en-US" dirty="0" smtClean="0"/>
              <a:t>If you exercise vigorously, do not exercise more than 5 times per week or injuries may occur.</a:t>
            </a:r>
          </a:p>
          <a:p>
            <a:pPr lvl="1">
              <a:buNone/>
            </a:pPr>
            <a:endParaRPr lang="en-US" dirty="0" smtClean="0"/>
          </a:p>
        </p:txBody>
      </p:sp>
      <p:sp>
        <p:nvSpPr>
          <p:cNvPr id="3" name="Title 2"/>
          <p:cNvSpPr>
            <a:spLocks noGrp="1"/>
          </p:cNvSpPr>
          <p:nvPr>
            <p:ph type="title"/>
          </p:nvPr>
        </p:nvSpPr>
        <p:spPr/>
        <p:txBody>
          <a:bodyPr/>
          <a:lstStyle/>
          <a:p>
            <a:r>
              <a:rPr lang="en-US" dirty="0" smtClean="0"/>
              <a:t>The FIT Principle</a:t>
            </a:r>
            <a:endParaRPr lang="en-US" dirty="0"/>
          </a:p>
        </p:txBody>
      </p:sp>
      <p:pic>
        <p:nvPicPr>
          <p:cNvPr id="4" name="Picture 3" descr="0044504.gif"/>
          <p:cNvPicPr>
            <a:picLocks noChangeAspect="1"/>
          </p:cNvPicPr>
          <p:nvPr/>
        </p:nvPicPr>
        <p:blipFill>
          <a:blip r:embed="rId3" cstate="print"/>
          <a:stretch>
            <a:fillRect/>
          </a:stretch>
        </p:blipFill>
        <p:spPr>
          <a:xfrm>
            <a:off x="2243138" y="3124200"/>
            <a:ext cx="4657725" cy="32685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 = Intensity</a:t>
            </a:r>
          </a:p>
          <a:p>
            <a:pPr>
              <a:buNone/>
            </a:pPr>
            <a:endParaRPr lang="en-US" dirty="0" smtClean="0"/>
          </a:p>
          <a:p>
            <a:r>
              <a:rPr lang="en-US" dirty="0" smtClean="0"/>
              <a:t>The intensity of a workout is indicated by the number of times your beats per minute.</a:t>
            </a:r>
          </a:p>
          <a:p>
            <a:r>
              <a:rPr lang="en-US" dirty="0" smtClean="0"/>
              <a:t>The more intense the exercise, the faster your heart beats.</a:t>
            </a:r>
          </a:p>
          <a:p>
            <a:r>
              <a:rPr lang="en-US" dirty="0" smtClean="0"/>
              <a:t>To improve fitness, you have to work-out at an intensity that is greater than your current level of fitness.</a:t>
            </a:r>
          </a:p>
          <a:p>
            <a:endParaRPr lang="en-US" dirty="0"/>
          </a:p>
        </p:txBody>
      </p:sp>
      <p:sp>
        <p:nvSpPr>
          <p:cNvPr id="3" name="Title 2"/>
          <p:cNvSpPr>
            <a:spLocks noGrp="1"/>
          </p:cNvSpPr>
          <p:nvPr>
            <p:ph type="title"/>
          </p:nvPr>
        </p:nvSpPr>
        <p:spPr/>
        <p:txBody>
          <a:bodyPr/>
          <a:lstStyle/>
          <a:p>
            <a:r>
              <a:rPr lang="en-US" dirty="0" smtClean="0"/>
              <a:t>The Fit Principle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Maximum heart rate:  your heart’s top speed or when you have exercised to the point of exhaustion.</a:t>
            </a:r>
          </a:p>
          <a:p>
            <a:pPr lvl="1"/>
            <a:r>
              <a:rPr lang="en-US" dirty="0" smtClean="0"/>
              <a:t>200 </a:t>
            </a:r>
            <a:r>
              <a:rPr lang="en-US" dirty="0" err="1" smtClean="0"/>
              <a:t>bpm</a:t>
            </a:r>
            <a:r>
              <a:rPr lang="en-US" dirty="0" smtClean="0"/>
              <a:t> for teenagers</a:t>
            </a:r>
          </a:p>
          <a:p>
            <a:pPr lvl="1"/>
            <a:r>
              <a:rPr lang="en-US" dirty="0" smtClean="0"/>
              <a:t>It’s too intense for the heart to train at max HR</a:t>
            </a:r>
          </a:p>
          <a:p>
            <a:pPr lvl="1">
              <a:buNone/>
            </a:pPr>
            <a:endParaRPr lang="en-US" dirty="0" smtClean="0"/>
          </a:p>
          <a:p>
            <a:r>
              <a:rPr lang="en-US" dirty="0" smtClean="0"/>
              <a:t>Target heart rate: the heart rate that you need to train at and to maintain during aerobic exercise.</a:t>
            </a:r>
          </a:p>
          <a:p>
            <a:pPr lvl="1"/>
            <a:r>
              <a:rPr lang="en-US" dirty="0" smtClean="0"/>
              <a:t>Lower than max heart rate</a:t>
            </a:r>
          </a:p>
          <a:p>
            <a:pPr lvl="1">
              <a:buNone/>
            </a:pPr>
            <a:endParaRPr lang="en-US" dirty="0" smtClean="0"/>
          </a:p>
          <a:p>
            <a:pPr lvl="1"/>
            <a:endParaRPr lang="en-US" dirty="0" smtClean="0"/>
          </a:p>
        </p:txBody>
      </p:sp>
      <p:sp>
        <p:nvSpPr>
          <p:cNvPr id="3" name="Title 2"/>
          <p:cNvSpPr>
            <a:spLocks noGrp="1"/>
          </p:cNvSpPr>
          <p:nvPr>
            <p:ph type="title"/>
          </p:nvPr>
        </p:nvSpPr>
        <p:spPr/>
        <p:txBody>
          <a:bodyPr/>
          <a:lstStyle/>
          <a:p>
            <a:r>
              <a:rPr lang="en-US" dirty="0" smtClean="0"/>
              <a:t>Intensity</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 = time length of exercise</a:t>
            </a:r>
          </a:p>
          <a:p>
            <a:pPr>
              <a:buNone/>
            </a:pPr>
            <a:endParaRPr lang="en-US" dirty="0" smtClean="0"/>
          </a:p>
          <a:p>
            <a:r>
              <a:rPr lang="en-US" dirty="0" smtClean="0"/>
              <a:t>The longer time period that you can exercise, the higher level of fitness you will attain.</a:t>
            </a:r>
          </a:p>
          <a:p>
            <a:pPr>
              <a:buNone/>
            </a:pPr>
            <a:endParaRPr lang="en-US" dirty="0" smtClean="0"/>
          </a:p>
          <a:p>
            <a:pPr lvl="1"/>
            <a:r>
              <a:rPr lang="en-US" dirty="0" smtClean="0"/>
              <a:t>If you’re a beginner, you should with about 10-15 minutes at a time.</a:t>
            </a:r>
          </a:p>
          <a:p>
            <a:pPr lvl="1"/>
            <a:r>
              <a:rPr lang="en-US" dirty="0" smtClean="0"/>
              <a:t>Increase time by no more than 10% a week</a:t>
            </a:r>
          </a:p>
          <a:p>
            <a:pPr lvl="1"/>
            <a:r>
              <a:rPr lang="en-US" dirty="0" smtClean="0"/>
              <a:t>20-30 minutes of exercise 3-4 times/week is recommended.  </a:t>
            </a:r>
            <a:endParaRPr lang="en-US" dirty="0"/>
          </a:p>
        </p:txBody>
      </p:sp>
      <p:sp>
        <p:nvSpPr>
          <p:cNvPr id="3" name="Title 2"/>
          <p:cNvSpPr>
            <a:spLocks noGrp="1"/>
          </p:cNvSpPr>
          <p:nvPr>
            <p:ph type="title"/>
          </p:nvPr>
        </p:nvSpPr>
        <p:spPr/>
        <p:txBody>
          <a:bodyPr/>
          <a:lstStyle/>
          <a:p>
            <a:r>
              <a:rPr lang="en-US" dirty="0" smtClean="0"/>
              <a:t>The FIT Principle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914400"/>
          <a:ext cx="82296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457200" y="0"/>
            <a:ext cx="8229600" cy="868362"/>
          </a:xfrm>
        </p:spPr>
        <p:txBody>
          <a:bodyPr/>
          <a:lstStyle/>
          <a:p>
            <a:r>
              <a:rPr lang="en-US" dirty="0" smtClean="0"/>
              <a:t>Phases of Exercise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fontScale="90000"/>
          </a:bodyPr>
          <a:lstStyle/>
          <a:p>
            <a:r>
              <a:rPr lang="en-US" dirty="0" smtClean="0"/>
              <a:t>Stages of a Total Fitness Workout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Within 12 weeks, you should notice changes in yourself.  </a:t>
            </a:r>
          </a:p>
          <a:p>
            <a:pPr>
              <a:buNone/>
            </a:pPr>
            <a:endParaRPr lang="en-US" dirty="0" smtClean="0"/>
          </a:p>
          <a:p>
            <a:r>
              <a:rPr lang="en-US" dirty="0" smtClean="0"/>
              <a:t>Two changes include:</a:t>
            </a:r>
          </a:p>
          <a:p>
            <a:pPr>
              <a:buNone/>
            </a:pPr>
            <a:r>
              <a:rPr lang="en-US" dirty="0" smtClean="0"/>
              <a:t>	1. Your resting heart rate </a:t>
            </a:r>
          </a:p>
          <a:p>
            <a:pPr>
              <a:buNone/>
            </a:pPr>
            <a:r>
              <a:rPr lang="en-US" dirty="0" smtClean="0"/>
              <a:t>	2. Your changing shape</a:t>
            </a:r>
          </a:p>
          <a:p>
            <a:pPr>
              <a:buNone/>
            </a:pPr>
            <a:endParaRPr lang="en-US" dirty="0"/>
          </a:p>
        </p:txBody>
      </p:sp>
      <p:sp>
        <p:nvSpPr>
          <p:cNvPr id="3" name="Title 2"/>
          <p:cNvSpPr>
            <a:spLocks noGrp="1"/>
          </p:cNvSpPr>
          <p:nvPr>
            <p:ph type="title"/>
          </p:nvPr>
        </p:nvSpPr>
        <p:spPr/>
        <p:txBody>
          <a:bodyPr/>
          <a:lstStyle/>
          <a:p>
            <a:r>
              <a:rPr lang="en-US" dirty="0" smtClean="0"/>
              <a:t>Checking your Progress</a:t>
            </a:r>
            <a:endParaRPr lang="en-US" dirty="0"/>
          </a:p>
        </p:txBody>
      </p:sp>
      <p:pic>
        <p:nvPicPr>
          <p:cNvPr id="4" name="Picture 3" descr="Jared.gif"/>
          <p:cNvPicPr>
            <a:picLocks noChangeAspect="1"/>
          </p:cNvPicPr>
          <p:nvPr/>
        </p:nvPicPr>
        <p:blipFill>
          <a:blip r:embed="rId3" cstate="print"/>
          <a:stretch>
            <a:fillRect/>
          </a:stretch>
        </p:blipFill>
        <p:spPr>
          <a:xfrm>
            <a:off x="4876800" y="2914650"/>
            <a:ext cx="2857500" cy="394335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You will notice changes in your body such as:</a:t>
            </a:r>
          </a:p>
          <a:p>
            <a:pPr>
              <a:buNone/>
            </a:pPr>
            <a:endParaRPr lang="en-US" dirty="0" smtClean="0"/>
          </a:p>
          <a:p>
            <a:pPr lvl="1"/>
            <a:r>
              <a:rPr lang="en-US" dirty="0" smtClean="0"/>
              <a:t>Decreased body fat</a:t>
            </a:r>
          </a:p>
          <a:p>
            <a:pPr lvl="1"/>
            <a:r>
              <a:rPr lang="en-US" dirty="0" smtClean="0"/>
              <a:t>Increased lean muscle </a:t>
            </a:r>
          </a:p>
          <a:p>
            <a:pPr lvl="1"/>
            <a:r>
              <a:rPr lang="en-US" dirty="0" smtClean="0"/>
              <a:t>You may actually weigh more because muscle is heavier than fat.</a:t>
            </a:r>
          </a:p>
          <a:p>
            <a:pPr lvl="1"/>
            <a:r>
              <a:rPr lang="en-US" dirty="0" smtClean="0"/>
              <a:t>You will feel and look better because you may sleep better and have higher energy</a:t>
            </a:r>
          </a:p>
          <a:p>
            <a:pPr lvl="1"/>
            <a:endParaRPr lang="en-US" dirty="0"/>
          </a:p>
        </p:txBody>
      </p:sp>
      <p:sp>
        <p:nvSpPr>
          <p:cNvPr id="3" name="Title 2"/>
          <p:cNvSpPr>
            <a:spLocks noGrp="1"/>
          </p:cNvSpPr>
          <p:nvPr>
            <p:ph type="title"/>
          </p:nvPr>
        </p:nvSpPr>
        <p:spPr/>
        <p:txBody>
          <a:bodyPr/>
          <a:lstStyle/>
          <a:p>
            <a:r>
              <a:rPr lang="en-US" dirty="0" smtClean="0"/>
              <a:t>Checking your progress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Your resting heart rate will decrease after you become more physically fit.  </a:t>
            </a:r>
          </a:p>
          <a:p>
            <a:r>
              <a:rPr lang="en-US" dirty="0" smtClean="0"/>
              <a:t>It may drop 5-10 beats per minute after 3-4 weeks of exercise.  </a:t>
            </a:r>
          </a:p>
          <a:p>
            <a:r>
              <a:rPr lang="en-US" dirty="0" smtClean="0"/>
              <a:t>Avg. resting heart rate is 72-84 beats per min</a:t>
            </a:r>
          </a:p>
          <a:p>
            <a:r>
              <a:rPr lang="en-US" dirty="0" smtClean="0"/>
              <a:t>Athlete may have a resting heart rate of 40 </a:t>
            </a:r>
            <a:r>
              <a:rPr lang="en-US" dirty="0" err="1" smtClean="0"/>
              <a:t>bpm</a:t>
            </a:r>
            <a:endParaRPr lang="en-US" dirty="0"/>
          </a:p>
        </p:txBody>
      </p:sp>
      <p:sp>
        <p:nvSpPr>
          <p:cNvPr id="3" name="Title 2"/>
          <p:cNvSpPr>
            <a:spLocks noGrp="1"/>
          </p:cNvSpPr>
          <p:nvPr>
            <p:ph type="title"/>
          </p:nvPr>
        </p:nvSpPr>
        <p:spPr/>
        <p:txBody>
          <a:bodyPr/>
          <a:lstStyle/>
          <a:p>
            <a:r>
              <a:rPr lang="en-US" dirty="0" smtClean="0"/>
              <a:t>Checking Your Progress: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txBody>
          <a:bodyPr/>
          <a:lstStyle/>
          <a:p>
            <a:r>
              <a:rPr lang="en-US" dirty="0" smtClean="0"/>
              <a:t>Use safe equipment, shoes, and clothing</a:t>
            </a:r>
          </a:p>
          <a:p>
            <a:r>
              <a:rPr lang="en-US" dirty="0" smtClean="0"/>
              <a:t>Avoid overexertion</a:t>
            </a:r>
          </a:p>
          <a:p>
            <a:r>
              <a:rPr lang="en-US" dirty="0" smtClean="0"/>
              <a:t>Get enough fluids and foods</a:t>
            </a:r>
          </a:p>
          <a:p>
            <a:r>
              <a:rPr lang="en-US" dirty="0" smtClean="0"/>
              <a:t>Consider the weather</a:t>
            </a:r>
          </a:p>
          <a:p>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How to be safe during a workout: </a:t>
            </a:r>
            <a:endParaRPr lang="en-US" dirty="0"/>
          </a:p>
        </p:txBody>
      </p:sp>
      <p:pic>
        <p:nvPicPr>
          <p:cNvPr id="4" name="Picture 3" descr="cold.jpg"/>
          <p:cNvPicPr>
            <a:picLocks noChangeAspect="1"/>
          </p:cNvPicPr>
          <p:nvPr/>
        </p:nvPicPr>
        <p:blipFill>
          <a:blip r:embed="rId3" cstate="print"/>
          <a:stretch>
            <a:fillRect/>
          </a:stretch>
        </p:blipFill>
        <p:spPr>
          <a:xfrm>
            <a:off x="2895600" y="3429000"/>
            <a:ext cx="2933700" cy="29337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1. Cardio respiratory Endurance-  is the ability of your heart, blood vessels, and lungs to distribute nutrients and oxygen and remove waste.</a:t>
            </a:r>
          </a:p>
          <a:p>
            <a:pPr>
              <a:buNone/>
            </a:pPr>
            <a:endParaRPr lang="en-US" dirty="0" smtClean="0"/>
          </a:p>
          <a:p>
            <a:endParaRPr lang="en-US" dirty="0"/>
          </a:p>
        </p:txBody>
      </p:sp>
      <p:sp>
        <p:nvSpPr>
          <p:cNvPr id="4" name="Title 3"/>
          <p:cNvSpPr>
            <a:spLocks noGrp="1"/>
          </p:cNvSpPr>
          <p:nvPr>
            <p:ph type="title"/>
          </p:nvPr>
        </p:nvSpPr>
        <p:spPr/>
        <p:txBody>
          <a:bodyPr/>
          <a:lstStyle/>
          <a:p>
            <a:r>
              <a:rPr lang="en-US" dirty="0" smtClean="0"/>
              <a:t>Components of Fitness</a:t>
            </a:r>
            <a:endParaRPr lang="en-US" dirty="0"/>
          </a:p>
        </p:txBody>
      </p:sp>
      <p:pic>
        <p:nvPicPr>
          <p:cNvPr id="6" name="Picture 5" descr="Riocky.jpg"/>
          <p:cNvPicPr>
            <a:picLocks noChangeAspect="1"/>
          </p:cNvPicPr>
          <p:nvPr/>
        </p:nvPicPr>
        <p:blipFill>
          <a:blip r:embed="rId3" cstate="print"/>
          <a:stretch>
            <a:fillRect/>
          </a:stretch>
        </p:blipFill>
        <p:spPr>
          <a:xfrm>
            <a:off x="2362200" y="3276600"/>
            <a:ext cx="4468872"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Safe equipment, shoes, and clothing</a:t>
            </a:r>
          </a:p>
          <a:p>
            <a:pPr>
              <a:buNone/>
            </a:pPr>
            <a:endParaRPr lang="en-US" dirty="0" smtClean="0"/>
          </a:p>
          <a:p>
            <a:pPr lvl="1"/>
            <a:r>
              <a:rPr lang="en-US" dirty="0" smtClean="0"/>
              <a:t>Wear shoes that support your foots movement</a:t>
            </a:r>
          </a:p>
          <a:p>
            <a:pPr lvl="1"/>
            <a:r>
              <a:rPr lang="en-US" dirty="0" smtClean="0"/>
              <a:t>Wear clothing that allows sweat evaporation</a:t>
            </a:r>
          </a:p>
          <a:p>
            <a:pPr lvl="1"/>
            <a:r>
              <a:rPr lang="en-US" dirty="0" smtClean="0"/>
              <a:t>Wear shoulder pads, helmets and mouth guards when appropriate</a:t>
            </a:r>
          </a:p>
          <a:p>
            <a:pPr lvl="1"/>
            <a:endParaRPr lang="en-US" dirty="0"/>
          </a:p>
        </p:txBody>
      </p:sp>
      <p:sp>
        <p:nvSpPr>
          <p:cNvPr id="3" name="Title 2"/>
          <p:cNvSpPr>
            <a:spLocks noGrp="1"/>
          </p:cNvSpPr>
          <p:nvPr>
            <p:ph type="title"/>
          </p:nvPr>
        </p:nvSpPr>
        <p:spPr/>
        <p:txBody>
          <a:bodyPr/>
          <a:lstStyle/>
          <a:p>
            <a:r>
              <a:rPr lang="en-US" dirty="0" smtClean="0"/>
              <a:t>Safe workouts</a:t>
            </a:r>
            <a:endParaRPr lang="en-US" dirty="0"/>
          </a:p>
        </p:txBody>
      </p:sp>
      <p:pic>
        <p:nvPicPr>
          <p:cNvPr id="4" name="Picture 3" descr="mouth.jpg"/>
          <p:cNvPicPr>
            <a:picLocks noChangeAspect="1"/>
          </p:cNvPicPr>
          <p:nvPr/>
        </p:nvPicPr>
        <p:blipFill>
          <a:blip r:embed="rId3" cstate="print"/>
          <a:stretch>
            <a:fillRect/>
          </a:stretch>
        </p:blipFill>
        <p:spPr>
          <a:xfrm>
            <a:off x="3429000" y="3886200"/>
            <a:ext cx="2667000" cy="2667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143000"/>
            <a:ext cx="8229600" cy="5181600"/>
          </a:xfrm>
        </p:spPr>
        <p:txBody>
          <a:bodyPr/>
          <a:lstStyle/>
          <a:p>
            <a:r>
              <a:rPr lang="en-US" dirty="0" smtClean="0"/>
              <a:t>Getting enough fluids and foods</a:t>
            </a:r>
          </a:p>
          <a:p>
            <a:pPr>
              <a:buNone/>
            </a:pPr>
            <a:endParaRPr lang="en-US" dirty="0" smtClean="0"/>
          </a:p>
          <a:p>
            <a:pPr lvl="1"/>
            <a:r>
              <a:rPr lang="en-US" dirty="0" smtClean="0"/>
              <a:t>Drink fluids if you exercise for 45 min or more</a:t>
            </a:r>
          </a:p>
          <a:p>
            <a:pPr lvl="1"/>
            <a:r>
              <a:rPr lang="en-US" dirty="0" smtClean="0"/>
              <a:t>In the heat, drink water every 15 min</a:t>
            </a:r>
          </a:p>
          <a:p>
            <a:pPr lvl="1"/>
            <a:r>
              <a:rPr lang="en-US" dirty="0" smtClean="0"/>
              <a:t>Energy gels or nutrition bars may need to be consumed during your exercise if it lasts a long time like a marathon or long distance bike race.</a:t>
            </a:r>
          </a:p>
          <a:p>
            <a:pPr lvl="1"/>
            <a:endParaRPr lang="en-US" dirty="0"/>
          </a:p>
        </p:txBody>
      </p:sp>
      <p:sp>
        <p:nvSpPr>
          <p:cNvPr id="3" name="Title 2"/>
          <p:cNvSpPr>
            <a:spLocks noGrp="1"/>
          </p:cNvSpPr>
          <p:nvPr>
            <p:ph type="title"/>
          </p:nvPr>
        </p:nvSpPr>
        <p:spPr>
          <a:xfrm>
            <a:off x="457200" y="0"/>
            <a:ext cx="8229600" cy="1143000"/>
          </a:xfrm>
        </p:spPr>
        <p:txBody>
          <a:bodyPr/>
          <a:lstStyle/>
          <a:p>
            <a:r>
              <a:rPr lang="en-US" dirty="0" smtClean="0"/>
              <a:t>Safe workouts:</a:t>
            </a:r>
            <a:endParaRPr lang="en-US" dirty="0"/>
          </a:p>
        </p:txBody>
      </p:sp>
      <p:pic>
        <p:nvPicPr>
          <p:cNvPr id="4" name="Picture 3" descr="gatorade1.jpg"/>
          <p:cNvPicPr>
            <a:picLocks noChangeAspect="1"/>
          </p:cNvPicPr>
          <p:nvPr/>
        </p:nvPicPr>
        <p:blipFill>
          <a:blip r:embed="rId3" cstate="print"/>
          <a:stretch>
            <a:fillRect/>
          </a:stretch>
        </p:blipFill>
        <p:spPr>
          <a:xfrm>
            <a:off x="3293350" y="3962400"/>
            <a:ext cx="2557301" cy="26535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gels.jpg"/>
          <p:cNvPicPr>
            <a:picLocks noChangeAspect="1"/>
          </p:cNvPicPr>
          <p:nvPr/>
        </p:nvPicPr>
        <p:blipFill>
          <a:blip r:embed="rId4" cstate="print"/>
          <a:stretch>
            <a:fillRect/>
          </a:stretch>
        </p:blipFill>
        <p:spPr>
          <a:xfrm>
            <a:off x="6019800" y="4114800"/>
            <a:ext cx="1819275" cy="1819275"/>
          </a:xfrm>
          <a:prstGeom prst="rect">
            <a:avLst/>
          </a:prstGeom>
        </p:spPr>
      </p:pic>
      <p:pic>
        <p:nvPicPr>
          <p:cNvPr id="6" name="Picture 5" descr="goos.jpg"/>
          <p:cNvPicPr>
            <a:picLocks noChangeAspect="1"/>
          </p:cNvPicPr>
          <p:nvPr/>
        </p:nvPicPr>
        <p:blipFill>
          <a:blip r:embed="rId5" cstate="print"/>
          <a:stretch>
            <a:fillRect/>
          </a:stretch>
        </p:blipFill>
        <p:spPr>
          <a:xfrm>
            <a:off x="1219200" y="4114800"/>
            <a:ext cx="1600200" cy="195580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Avoid Overexertion:</a:t>
            </a:r>
          </a:p>
          <a:p>
            <a:pPr lvl="1">
              <a:buNone/>
            </a:pPr>
            <a:r>
              <a:rPr lang="en-US" dirty="0" smtClean="0"/>
              <a:t>Signs of overexertion include extreme fatigue, nausea, vomiting, and muscle aches or cramps during or after exercise.  </a:t>
            </a:r>
          </a:p>
          <a:p>
            <a:pPr lvl="1">
              <a:buNone/>
            </a:pPr>
            <a:endParaRPr lang="en-US" dirty="0" smtClean="0"/>
          </a:p>
          <a:p>
            <a:pPr lvl="1">
              <a:buNone/>
            </a:pPr>
            <a:r>
              <a:rPr lang="en-US" dirty="0" smtClean="0"/>
              <a:t>Avoid overexertion by increasing your fitness intensity slowly and staying consistent with your workout routine.</a:t>
            </a:r>
            <a:endParaRPr lang="en-US" dirty="0"/>
          </a:p>
        </p:txBody>
      </p:sp>
      <p:sp>
        <p:nvSpPr>
          <p:cNvPr id="3" name="Title 2"/>
          <p:cNvSpPr>
            <a:spLocks noGrp="1"/>
          </p:cNvSpPr>
          <p:nvPr>
            <p:ph type="title"/>
          </p:nvPr>
        </p:nvSpPr>
        <p:spPr/>
        <p:txBody>
          <a:bodyPr/>
          <a:lstStyle/>
          <a:p>
            <a:r>
              <a:rPr lang="en-US" dirty="0" smtClean="0"/>
              <a:t>Safe Workouts: </a:t>
            </a:r>
            <a:endParaRPr lang="en-US" dirty="0"/>
          </a:p>
        </p:txBody>
      </p:sp>
      <p:pic>
        <p:nvPicPr>
          <p:cNvPr id="4" name="Picture 3" descr="iron.jpg"/>
          <p:cNvPicPr>
            <a:picLocks noChangeAspect="1"/>
          </p:cNvPicPr>
          <p:nvPr/>
        </p:nvPicPr>
        <p:blipFill>
          <a:blip r:embed="rId3" cstate="print"/>
          <a:stretch>
            <a:fillRect/>
          </a:stretch>
        </p:blipFill>
        <p:spPr>
          <a:xfrm>
            <a:off x="4724400" y="4343400"/>
            <a:ext cx="2805546" cy="18846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711891"/>
          </a:xfrm>
        </p:spPr>
        <p:txBody>
          <a:bodyPr/>
          <a:lstStyle/>
          <a:p>
            <a:r>
              <a:rPr lang="en-US" dirty="0" smtClean="0"/>
              <a:t>Consider the weather:</a:t>
            </a:r>
          </a:p>
          <a:p>
            <a:pPr lvl="1"/>
            <a:r>
              <a:rPr lang="en-US" dirty="0" smtClean="0"/>
              <a:t>Wear light colored clothing to reflect  the sun on hot days.</a:t>
            </a:r>
          </a:p>
          <a:p>
            <a:pPr lvl="1"/>
            <a:r>
              <a:rPr lang="en-US" dirty="0" smtClean="0"/>
              <a:t>Wear sunscreen</a:t>
            </a:r>
          </a:p>
          <a:p>
            <a:pPr lvl="1"/>
            <a:r>
              <a:rPr lang="en-US" dirty="0" smtClean="0"/>
              <a:t>Cover your hands and head when its cold out because you lose a lot of heat from these places.</a:t>
            </a:r>
          </a:p>
          <a:p>
            <a:pPr lvl="1"/>
            <a:r>
              <a:rPr lang="en-US" dirty="0" smtClean="0"/>
              <a:t>Don’t wear too much clothing when its cold because your sweat can’t evaporate.</a:t>
            </a:r>
          </a:p>
          <a:p>
            <a:pPr lvl="1"/>
            <a:r>
              <a:rPr lang="en-US" dirty="0" smtClean="0"/>
              <a:t>Instead, wear layers that you can remove as you warm up.  </a:t>
            </a:r>
          </a:p>
          <a:p>
            <a:pPr lvl="1"/>
            <a:r>
              <a:rPr lang="en-US" dirty="0" smtClean="0"/>
              <a:t>Avoid extreme temperatures for exercising.  </a:t>
            </a:r>
            <a:endParaRPr lang="en-US" dirty="0"/>
          </a:p>
        </p:txBody>
      </p:sp>
      <p:sp>
        <p:nvSpPr>
          <p:cNvPr id="3" name="Title 2"/>
          <p:cNvSpPr>
            <a:spLocks noGrp="1"/>
          </p:cNvSpPr>
          <p:nvPr>
            <p:ph type="title"/>
          </p:nvPr>
        </p:nvSpPr>
        <p:spPr/>
        <p:txBody>
          <a:bodyPr/>
          <a:lstStyle/>
          <a:p>
            <a:r>
              <a:rPr lang="en-US" dirty="0" smtClean="0"/>
              <a:t>Safe workouts: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eople running.jpg"/>
          <p:cNvPicPr>
            <a:picLocks noGrp="1" noChangeAspect="1"/>
          </p:cNvPicPr>
          <p:nvPr>
            <p:ph idx="1"/>
          </p:nvPr>
        </p:nvPicPr>
        <p:blipFill>
          <a:blip r:embed="rId3" cstate="print"/>
          <a:stretch>
            <a:fillRect/>
          </a:stretch>
        </p:blipFill>
        <p:spPr>
          <a:xfrm>
            <a:off x="2362200" y="1315884"/>
            <a:ext cx="3444600" cy="4703916"/>
          </a:xfrm>
        </p:spPr>
      </p:pic>
      <p:sp>
        <p:nvSpPr>
          <p:cNvPr id="3" name="Title 2"/>
          <p:cNvSpPr>
            <a:spLocks noGrp="1"/>
          </p:cNvSpPr>
          <p:nvPr>
            <p:ph type="title"/>
          </p:nvPr>
        </p:nvSpPr>
        <p:spPr/>
        <p:txBody>
          <a:bodyPr/>
          <a:lstStyle/>
          <a:p>
            <a:r>
              <a:rPr lang="en-US" dirty="0" smtClean="0"/>
              <a:t>Lesson 3:  Lifetime Fitness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Exercise does not have to be a specific workout plan to help you become fit. </a:t>
            </a:r>
          </a:p>
          <a:p>
            <a:pPr>
              <a:buNone/>
            </a:pPr>
            <a:endParaRPr lang="en-US" dirty="0" smtClean="0"/>
          </a:p>
          <a:p>
            <a:r>
              <a:rPr lang="en-US" dirty="0" smtClean="0"/>
              <a:t>Recreation activities are great parts of a fitness program.</a:t>
            </a:r>
          </a:p>
          <a:p>
            <a:pPr lvl="1"/>
            <a:r>
              <a:rPr lang="en-US" dirty="0" smtClean="0"/>
              <a:t>Dancing </a:t>
            </a:r>
          </a:p>
          <a:p>
            <a:pPr lvl="1"/>
            <a:r>
              <a:rPr lang="en-US" dirty="0" smtClean="0"/>
              <a:t>Water sports</a:t>
            </a:r>
          </a:p>
          <a:p>
            <a:pPr lvl="1"/>
            <a:r>
              <a:rPr lang="en-US" dirty="0" smtClean="0"/>
              <a:t>Playing tennis with friends</a:t>
            </a:r>
          </a:p>
          <a:p>
            <a:pPr lvl="1"/>
            <a:r>
              <a:rPr lang="en-US" dirty="0" smtClean="0"/>
              <a:t>Pick up game of basketball </a:t>
            </a:r>
          </a:p>
          <a:p>
            <a:pPr lvl="1"/>
            <a:r>
              <a:rPr lang="en-US" dirty="0" smtClean="0"/>
              <a:t>Walking</a:t>
            </a:r>
          </a:p>
          <a:p>
            <a:pPr lvl="1"/>
            <a:endParaRPr lang="en-US" dirty="0"/>
          </a:p>
        </p:txBody>
      </p:sp>
      <p:sp>
        <p:nvSpPr>
          <p:cNvPr id="3" name="Title 2"/>
          <p:cNvSpPr>
            <a:spLocks noGrp="1"/>
          </p:cNvSpPr>
          <p:nvPr>
            <p:ph type="title"/>
          </p:nvPr>
        </p:nvSpPr>
        <p:spPr/>
        <p:txBody>
          <a:bodyPr/>
          <a:lstStyle/>
          <a:p>
            <a:r>
              <a:rPr lang="en-US" dirty="0" smtClean="0"/>
              <a:t>Fitness as Recreation</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334418"/>
        </p:xfrm>
        <a:graphic>
          <a:graphicData uri="http://schemas.openxmlformats.org/drawingml/2006/table">
            <a:tbl>
              <a:tblPr firstRow="1" bandRow="1">
                <a:tableStyleId>{5C22544A-7EE6-4342-B048-85BDC9FD1C3A}</a:tableStyleId>
              </a:tblPr>
              <a:tblGrid>
                <a:gridCol w="8229600"/>
              </a:tblGrid>
              <a:tr h="615723">
                <a:tc>
                  <a:txBody>
                    <a:bodyPr/>
                    <a:lstStyle/>
                    <a:p>
                      <a:r>
                        <a:rPr lang="en-US" dirty="0" smtClean="0"/>
                        <a:t>True or False?</a:t>
                      </a:r>
                      <a:endParaRPr lang="en-US" dirty="0"/>
                    </a:p>
                  </a:txBody>
                  <a:tcPr/>
                </a:tc>
              </a:tr>
              <a:tr h="615723">
                <a:tc>
                  <a:txBody>
                    <a:bodyPr/>
                    <a:lstStyle/>
                    <a:p>
                      <a:r>
                        <a:rPr lang="en-US" dirty="0" smtClean="0"/>
                        <a:t>1. When</a:t>
                      </a:r>
                      <a:r>
                        <a:rPr lang="en-US" baseline="0" dirty="0" smtClean="0"/>
                        <a:t> you exercise, you should use the motto “NO PAIN, NO GAIN” meaning if it is not hurting, you aren’t working hard enough.</a:t>
                      </a:r>
                      <a:endParaRPr lang="en-US" dirty="0"/>
                    </a:p>
                  </a:txBody>
                  <a:tcPr/>
                </a:tc>
              </a:tr>
              <a:tr h="615723">
                <a:tc>
                  <a:txBody>
                    <a:bodyPr/>
                    <a:lstStyle/>
                    <a:p>
                      <a:r>
                        <a:rPr lang="en-US" dirty="0" smtClean="0"/>
                        <a:t>2. Sit-ups</a:t>
                      </a:r>
                      <a:r>
                        <a:rPr lang="en-US" baseline="0" dirty="0" smtClean="0"/>
                        <a:t> will decrease fat in your stomach area.</a:t>
                      </a:r>
                      <a:endParaRPr lang="en-US" dirty="0"/>
                    </a:p>
                  </a:txBody>
                  <a:tcPr/>
                </a:tc>
              </a:tr>
              <a:tr h="615723">
                <a:tc>
                  <a:txBody>
                    <a:bodyPr/>
                    <a:lstStyle/>
                    <a:p>
                      <a:r>
                        <a:rPr lang="en-US" dirty="0" smtClean="0"/>
                        <a:t>3. Drinking</a:t>
                      </a:r>
                      <a:r>
                        <a:rPr lang="en-US" baseline="0" dirty="0" smtClean="0"/>
                        <a:t> fluids before exercising will give you cramps.</a:t>
                      </a:r>
                      <a:endParaRPr lang="en-US" dirty="0"/>
                    </a:p>
                  </a:txBody>
                  <a:tcPr/>
                </a:tc>
              </a:tr>
              <a:tr h="615723">
                <a:tc>
                  <a:txBody>
                    <a:bodyPr/>
                    <a:lstStyle/>
                    <a:p>
                      <a:r>
                        <a:rPr lang="en-US" dirty="0" smtClean="0"/>
                        <a:t>4.</a:t>
                      </a:r>
                      <a:r>
                        <a:rPr lang="en-US" baseline="0" dirty="0" smtClean="0"/>
                        <a:t> Being thin is a sign of fitness.</a:t>
                      </a:r>
                      <a:endParaRPr lang="en-US" dirty="0"/>
                    </a:p>
                  </a:txBody>
                  <a:tcPr/>
                </a:tc>
              </a:tr>
              <a:tr h="615723">
                <a:tc>
                  <a:txBody>
                    <a:bodyPr/>
                    <a:lstStyle/>
                    <a:p>
                      <a:r>
                        <a:rPr lang="en-US" dirty="0" smtClean="0"/>
                        <a:t>5. E</a:t>
                      </a:r>
                      <a:r>
                        <a:rPr lang="en-US" baseline="0" dirty="0" smtClean="0"/>
                        <a:t>xercise is safe for older people.</a:t>
                      </a:r>
                      <a:endParaRPr lang="en-US" dirty="0"/>
                    </a:p>
                  </a:txBody>
                  <a:tcPr/>
                </a:tc>
              </a:tr>
              <a:tr h="615723">
                <a:tc>
                  <a:txBody>
                    <a:bodyPr/>
                    <a:lstStyle/>
                    <a:p>
                      <a:endParaRPr lang="en-US" dirty="0"/>
                    </a:p>
                  </a:txBody>
                  <a:tcPr/>
                </a:tc>
              </a:tr>
            </a:tbl>
          </a:graphicData>
        </a:graphic>
      </p:graphicFrame>
      <p:sp>
        <p:nvSpPr>
          <p:cNvPr id="3" name="Title 2"/>
          <p:cNvSpPr>
            <a:spLocks noGrp="1"/>
          </p:cNvSpPr>
          <p:nvPr>
            <p:ph type="title"/>
          </p:nvPr>
        </p:nvSpPr>
        <p:spPr/>
        <p:txBody>
          <a:bodyPr/>
          <a:lstStyle/>
          <a:p>
            <a:r>
              <a:rPr lang="en-US" dirty="0" smtClean="0"/>
              <a:t>The Truth about Exercise</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Why should you exercise as you age?</a:t>
            </a:r>
          </a:p>
          <a:p>
            <a:pPr>
              <a:buNone/>
            </a:pPr>
            <a:endParaRPr lang="en-US" dirty="0" smtClean="0"/>
          </a:p>
          <a:p>
            <a:pPr lvl="1"/>
            <a:r>
              <a:rPr lang="en-US" dirty="0" smtClean="0"/>
              <a:t>Reduce risk of cardiovascular disease and arthritis</a:t>
            </a:r>
          </a:p>
          <a:p>
            <a:pPr lvl="1"/>
            <a:r>
              <a:rPr lang="en-US" dirty="0" smtClean="0"/>
              <a:t>Keep bones stronger to reduce risk of broken bones</a:t>
            </a:r>
          </a:p>
          <a:p>
            <a:pPr lvl="1"/>
            <a:r>
              <a:rPr lang="en-US" dirty="0" smtClean="0"/>
              <a:t>Increase flexibility to stay active</a:t>
            </a:r>
          </a:p>
          <a:p>
            <a:pPr lvl="1"/>
            <a:r>
              <a:rPr lang="en-US" dirty="0" smtClean="0"/>
              <a:t>Reduce risk of osteoporosis</a:t>
            </a:r>
          </a:p>
          <a:p>
            <a:pPr lvl="2"/>
            <a:r>
              <a:rPr lang="en-US" dirty="0" smtClean="0"/>
              <a:t>A condition where bones become weak and fragile</a:t>
            </a:r>
          </a:p>
          <a:p>
            <a:pPr lvl="1"/>
            <a:r>
              <a:rPr lang="en-US" dirty="0" smtClean="0"/>
              <a:t>Keep your immune system strong to fight infection</a:t>
            </a:r>
            <a:endParaRPr lang="en-US" dirty="0"/>
          </a:p>
        </p:txBody>
      </p:sp>
      <p:sp>
        <p:nvSpPr>
          <p:cNvPr id="3" name="Title 2"/>
          <p:cNvSpPr>
            <a:spLocks noGrp="1"/>
          </p:cNvSpPr>
          <p:nvPr>
            <p:ph type="title"/>
          </p:nvPr>
        </p:nvSpPr>
        <p:spPr/>
        <p:txBody>
          <a:bodyPr/>
          <a:lstStyle/>
          <a:p>
            <a:r>
              <a:rPr lang="en-US" dirty="0" smtClean="0"/>
              <a:t>Fitness and Aging</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old man.jpg"/>
          <p:cNvPicPr>
            <a:picLocks noGrp="1" noChangeAspect="1"/>
          </p:cNvPicPr>
          <p:nvPr>
            <p:ph idx="1"/>
          </p:nvPr>
        </p:nvPicPr>
        <p:blipFill>
          <a:blip r:embed="rId3" cstate="print"/>
          <a:stretch>
            <a:fillRect/>
          </a:stretch>
        </p:blipFill>
        <p:spPr>
          <a:xfrm>
            <a:off x="1828801" y="1447800"/>
            <a:ext cx="5486399"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p:txBody>
          <a:bodyPr/>
          <a:lstStyle/>
          <a:p>
            <a:r>
              <a:rPr lang="en-US" dirty="0" smtClean="0"/>
              <a:t>Fitness and Aging</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8091"/>
          </a:xfrm>
        </p:spPr>
        <p:txBody>
          <a:bodyPr>
            <a:normAutofit lnSpcReduction="10000"/>
          </a:bodyPr>
          <a:lstStyle/>
          <a:p>
            <a:r>
              <a:rPr lang="en-US" dirty="0" smtClean="0"/>
              <a:t>Your group will be assigned to interview 2-3 people in your assigned age group.</a:t>
            </a:r>
          </a:p>
          <a:p>
            <a:endParaRPr lang="en-US" dirty="0" smtClean="0"/>
          </a:p>
          <a:p>
            <a:r>
              <a:rPr lang="en-US" dirty="0" smtClean="0"/>
              <a:t>Your group will either be assigned 20s, 30s, 40s, 50s, 60s, or 70s.  </a:t>
            </a:r>
          </a:p>
          <a:p>
            <a:endParaRPr lang="en-US" dirty="0" smtClean="0"/>
          </a:p>
          <a:p>
            <a:r>
              <a:rPr lang="en-US" dirty="0" smtClean="0"/>
              <a:t>Write your answers down and be prepared to share them with the class.</a:t>
            </a:r>
          </a:p>
          <a:p>
            <a:endParaRPr lang="en-US" dirty="0" smtClean="0"/>
          </a:p>
          <a:p>
            <a:r>
              <a:rPr lang="en-US" dirty="0" smtClean="0"/>
              <a:t>Share with the class some observations that you gained from your interviews as well. </a:t>
            </a:r>
            <a:endParaRPr lang="en-US" dirty="0"/>
          </a:p>
        </p:txBody>
      </p:sp>
      <p:sp>
        <p:nvSpPr>
          <p:cNvPr id="3" name="Title 2"/>
          <p:cNvSpPr>
            <a:spLocks noGrp="1"/>
          </p:cNvSpPr>
          <p:nvPr>
            <p:ph type="title"/>
          </p:nvPr>
        </p:nvSpPr>
        <p:spPr/>
        <p:txBody>
          <a:bodyPr/>
          <a:lstStyle/>
          <a:p>
            <a:r>
              <a:rPr lang="en-US" dirty="0" smtClean="0"/>
              <a:t>Fitness Interview Project: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295400"/>
            <a:ext cx="7772400" cy="5060160"/>
          </a:xfrm>
        </p:spPr>
        <p:txBody>
          <a:bodyPr/>
          <a:lstStyle/>
          <a:p>
            <a:r>
              <a:rPr lang="en-US" dirty="0" smtClean="0"/>
              <a:t>2. Muscular Strength and Endurance </a:t>
            </a:r>
          </a:p>
          <a:p>
            <a:pPr>
              <a:buNone/>
            </a:pPr>
            <a:endParaRPr lang="en-US" dirty="0" smtClean="0"/>
          </a:p>
          <a:p>
            <a:pPr lvl="1"/>
            <a:r>
              <a:rPr lang="en-US" dirty="0" smtClean="0"/>
              <a:t>Muscular Strength- is the ability of muscles to create force.</a:t>
            </a:r>
          </a:p>
          <a:p>
            <a:pPr lvl="2"/>
            <a:r>
              <a:rPr lang="en-US" dirty="0" smtClean="0"/>
              <a:t>EX:  how much weight you can lift</a:t>
            </a:r>
          </a:p>
          <a:p>
            <a:pPr lvl="2">
              <a:buNone/>
            </a:pPr>
            <a:endParaRPr lang="en-US" dirty="0" smtClean="0"/>
          </a:p>
          <a:p>
            <a:pPr lvl="1"/>
            <a:r>
              <a:rPr lang="en-US" dirty="0" smtClean="0"/>
              <a:t>Muscular Endurance- is the ability of the muscles to work for an extended period of time.  </a:t>
            </a:r>
          </a:p>
          <a:p>
            <a:pPr lvl="2"/>
            <a:r>
              <a:rPr lang="en-US" dirty="0" smtClean="0"/>
              <a:t>EX: how many reps you can do</a:t>
            </a:r>
            <a:endParaRPr lang="en-US" dirty="0"/>
          </a:p>
        </p:txBody>
      </p:sp>
      <p:sp>
        <p:nvSpPr>
          <p:cNvPr id="2" name="Title 1"/>
          <p:cNvSpPr>
            <a:spLocks noGrp="1"/>
          </p:cNvSpPr>
          <p:nvPr>
            <p:ph type="title"/>
          </p:nvPr>
        </p:nvSpPr>
        <p:spPr/>
        <p:txBody>
          <a:bodyPr/>
          <a:lstStyle/>
          <a:p>
            <a:r>
              <a:rPr lang="en-US" dirty="0" smtClean="0"/>
              <a:t>Components of Fitness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Some possible questions that you can ask the people that you interview include:</a:t>
            </a:r>
          </a:p>
          <a:p>
            <a:pPr marL="624078" indent="-514350">
              <a:buAutoNum type="arabicPeriod"/>
            </a:pPr>
            <a:r>
              <a:rPr lang="en-US" dirty="0" smtClean="0"/>
              <a:t>Do you exercise regularly?</a:t>
            </a:r>
          </a:p>
          <a:p>
            <a:pPr marL="624078" indent="-514350">
              <a:buAutoNum type="arabicPeriod"/>
            </a:pPr>
            <a:r>
              <a:rPr lang="en-US" dirty="0" smtClean="0"/>
              <a:t>What type of activities/exercise do you do?</a:t>
            </a:r>
          </a:p>
          <a:p>
            <a:pPr marL="624078" indent="-514350">
              <a:buAutoNum type="arabicPeriod"/>
            </a:pPr>
            <a:r>
              <a:rPr lang="en-US" dirty="0" smtClean="0"/>
              <a:t>Do you have conditions that prevent you from exercising?</a:t>
            </a:r>
          </a:p>
          <a:p>
            <a:pPr marL="624078" indent="-514350">
              <a:buAutoNum type="arabicPeriod"/>
            </a:pPr>
            <a:r>
              <a:rPr lang="en-US" dirty="0" smtClean="0"/>
              <a:t>Do you consider physical fitness important?</a:t>
            </a:r>
          </a:p>
          <a:p>
            <a:pPr marL="624078" indent="-514350">
              <a:buAutoNum type="arabicPeriod"/>
            </a:pPr>
            <a:r>
              <a:rPr lang="en-US" dirty="0" smtClean="0"/>
              <a:t>What advice would you have to give someone who is trying to become more fit?</a:t>
            </a:r>
          </a:p>
          <a:p>
            <a:pPr marL="624078" indent="-514350">
              <a:buAutoNum type="arabicPeriod"/>
            </a:pPr>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Fitness Interview:</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Guidelines:</a:t>
            </a:r>
          </a:p>
          <a:p>
            <a:pPr marL="850392" lvl="1" indent="-457200">
              <a:buAutoNum type="arabicPeriod"/>
            </a:pPr>
            <a:r>
              <a:rPr lang="en-US" dirty="0" smtClean="0"/>
              <a:t>Make sure to ask permission. Explain that you are asking these questions for health class.</a:t>
            </a:r>
          </a:p>
          <a:p>
            <a:pPr marL="850392" lvl="1" indent="-457200">
              <a:buAutoNum type="arabicPeriod"/>
            </a:pPr>
            <a:r>
              <a:rPr lang="en-US" dirty="0" smtClean="0"/>
              <a:t>Be polite and respectful.  </a:t>
            </a:r>
          </a:p>
          <a:p>
            <a:pPr marL="850392" lvl="1" indent="-457200">
              <a:buAutoNum type="arabicPeriod"/>
            </a:pPr>
            <a:r>
              <a:rPr lang="en-US" dirty="0" smtClean="0"/>
              <a:t>Respect their time and realize you may have to set up an appointment to speak with them.</a:t>
            </a:r>
          </a:p>
          <a:p>
            <a:pPr marL="850392" lvl="1" indent="-457200">
              <a:buAutoNum type="arabicPeriod"/>
            </a:pPr>
            <a:r>
              <a:rPr lang="en-US" dirty="0" smtClean="0"/>
              <a:t>Thank them for their time.  A thank you note from the group is appropriate.  </a:t>
            </a:r>
            <a:endParaRPr lang="en-US" dirty="0"/>
          </a:p>
        </p:txBody>
      </p:sp>
      <p:sp>
        <p:nvSpPr>
          <p:cNvPr id="3" name="Title 2"/>
          <p:cNvSpPr>
            <a:spLocks noGrp="1"/>
          </p:cNvSpPr>
          <p:nvPr>
            <p:ph type="title"/>
          </p:nvPr>
        </p:nvSpPr>
        <p:spPr/>
        <p:txBody>
          <a:bodyPr/>
          <a:lstStyle/>
          <a:p>
            <a:r>
              <a:rPr lang="en-US" dirty="0" smtClean="0"/>
              <a:t>Fitness Interview:</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Late sleeping.jpg"/>
          <p:cNvPicPr>
            <a:picLocks noGrp="1" noChangeAspect="1"/>
          </p:cNvPicPr>
          <p:nvPr>
            <p:ph idx="1"/>
          </p:nvPr>
        </p:nvPicPr>
        <p:blipFill>
          <a:blip r:embed="rId3" cstate="print"/>
          <a:stretch>
            <a:fillRect/>
          </a:stretch>
        </p:blipFill>
        <p:spPr>
          <a:xfrm>
            <a:off x="2309813" y="2077244"/>
            <a:ext cx="4524375" cy="3333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p:txBody>
          <a:bodyPr/>
          <a:lstStyle/>
          <a:p>
            <a:r>
              <a:rPr lang="en-US" dirty="0" smtClean="0"/>
              <a:t>Lesson 4: Sleep and Fitness</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Your body recovers during sleep.</a:t>
            </a:r>
          </a:p>
          <a:p>
            <a:r>
              <a:rPr lang="en-US" dirty="0" smtClean="0"/>
              <a:t>It repairs damaged tissues.</a:t>
            </a:r>
          </a:p>
          <a:p>
            <a:r>
              <a:rPr lang="en-US" dirty="0" smtClean="0"/>
              <a:t>It releases tension.</a:t>
            </a:r>
          </a:p>
          <a:p>
            <a:r>
              <a:rPr lang="en-US" dirty="0" smtClean="0"/>
              <a:t>Growth occurs during sleep.</a:t>
            </a:r>
          </a:p>
          <a:p>
            <a:endParaRPr lang="en-US" dirty="0" smtClean="0"/>
          </a:p>
          <a:p>
            <a:endParaRPr lang="en-US" dirty="0"/>
          </a:p>
        </p:txBody>
      </p:sp>
      <p:sp>
        <p:nvSpPr>
          <p:cNvPr id="3" name="Title 2"/>
          <p:cNvSpPr>
            <a:spLocks noGrp="1"/>
          </p:cNvSpPr>
          <p:nvPr>
            <p:ph type="title"/>
          </p:nvPr>
        </p:nvSpPr>
        <p:spPr>
          <a:xfrm>
            <a:off x="457200" y="304800"/>
            <a:ext cx="8229600" cy="1143000"/>
          </a:xfrm>
        </p:spPr>
        <p:txBody>
          <a:bodyPr>
            <a:normAutofit fontScale="90000"/>
          </a:bodyPr>
          <a:lstStyle/>
          <a:p>
            <a:r>
              <a:rPr lang="en-US" dirty="0" smtClean="0"/>
              <a:t>How does sleep affect your health?</a:t>
            </a:r>
            <a:endParaRPr lang="en-US" dirty="0"/>
          </a:p>
        </p:txBody>
      </p:sp>
      <p:pic>
        <p:nvPicPr>
          <p:cNvPr id="4" name="Picture 3" descr="sleeep im.jpg"/>
          <p:cNvPicPr>
            <a:picLocks noChangeAspect="1"/>
          </p:cNvPicPr>
          <p:nvPr/>
        </p:nvPicPr>
        <p:blipFill>
          <a:blip r:embed="rId3" cstate="print"/>
          <a:stretch>
            <a:fillRect/>
          </a:stretch>
        </p:blipFill>
        <p:spPr>
          <a:xfrm>
            <a:off x="3124200" y="3505199"/>
            <a:ext cx="2528889" cy="25288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Sleep:  deep relaxation of the body and mind where there is little conscious thought or movement.</a:t>
            </a:r>
          </a:p>
          <a:p>
            <a:pPr>
              <a:buNone/>
            </a:pPr>
            <a:endParaRPr lang="en-US" dirty="0" smtClean="0"/>
          </a:p>
          <a:p>
            <a:pPr lvl="1"/>
            <a:r>
              <a:rPr lang="en-US" dirty="0" smtClean="0"/>
              <a:t>During sleep, muscles are relaxed.</a:t>
            </a:r>
          </a:p>
          <a:p>
            <a:pPr lvl="1"/>
            <a:r>
              <a:rPr lang="en-US" dirty="0" smtClean="0"/>
              <a:t>Heart rate decreases</a:t>
            </a:r>
          </a:p>
          <a:p>
            <a:pPr lvl="1"/>
            <a:r>
              <a:rPr lang="en-US" dirty="0" smtClean="0"/>
              <a:t>Breathing rate decreases</a:t>
            </a:r>
          </a:p>
          <a:p>
            <a:pPr lvl="1"/>
            <a:r>
              <a:rPr lang="en-US" dirty="0" smtClean="0"/>
              <a:t>Body temperature drops slightly</a:t>
            </a:r>
            <a:endParaRPr lang="en-US" dirty="0"/>
          </a:p>
        </p:txBody>
      </p:sp>
      <p:sp>
        <p:nvSpPr>
          <p:cNvPr id="3" name="Title 2"/>
          <p:cNvSpPr>
            <a:spLocks noGrp="1"/>
          </p:cNvSpPr>
          <p:nvPr>
            <p:ph type="title"/>
          </p:nvPr>
        </p:nvSpPr>
        <p:spPr/>
        <p:txBody>
          <a:bodyPr>
            <a:normAutofit/>
          </a:bodyPr>
          <a:lstStyle/>
          <a:p>
            <a:r>
              <a:rPr lang="en-US" dirty="0" smtClean="0"/>
              <a:t>What is sleep?</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 Your body knows when to sleep because of your circadian rhythm.</a:t>
            </a:r>
          </a:p>
          <a:p>
            <a:pPr>
              <a:buNone/>
            </a:pPr>
            <a:endParaRPr lang="en-US" dirty="0" smtClean="0"/>
          </a:p>
          <a:p>
            <a:pPr>
              <a:buNone/>
            </a:pPr>
            <a:r>
              <a:rPr lang="en-US" dirty="0" smtClean="0"/>
              <a:t>Circadian rhythm:  is a 24 hour cycle of behaviors including periods of sleep and periods of high activity.  </a:t>
            </a:r>
          </a:p>
          <a:p>
            <a:pPr>
              <a:buNone/>
            </a:pPr>
            <a:endParaRPr lang="en-US" dirty="0" smtClean="0"/>
          </a:p>
          <a:p>
            <a:pPr>
              <a:buNone/>
            </a:pPr>
            <a:r>
              <a:rPr lang="en-US" dirty="0" smtClean="0"/>
              <a:t>Sleep is a pattern for each person.  When you stay on your pattern or routine, you get more restful sleep and you feel better.  </a:t>
            </a:r>
            <a:endParaRPr lang="en-US" dirty="0"/>
          </a:p>
        </p:txBody>
      </p:sp>
      <p:sp>
        <p:nvSpPr>
          <p:cNvPr id="3" name="Title 2"/>
          <p:cNvSpPr>
            <a:spLocks noGrp="1"/>
          </p:cNvSpPr>
          <p:nvPr>
            <p:ph type="title"/>
          </p:nvPr>
        </p:nvSpPr>
        <p:spPr>
          <a:xfrm>
            <a:off x="0" y="274638"/>
            <a:ext cx="9144000" cy="1143000"/>
          </a:xfrm>
        </p:spPr>
        <p:txBody>
          <a:bodyPr>
            <a:normAutofit fontScale="90000"/>
          </a:bodyPr>
          <a:lstStyle/>
          <a:p>
            <a:r>
              <a:rPr lang="en-US" dirty="0" smtClean="0"/>
              <a:t>How does your body know when to sleep?</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105400"/>
          </a:xfrm>
        </p:spPr>
        <p:txBody>
          <a:bodyPr/>
          <a:lstStyle/>
          <a:p>
            <a:r>
              <a:rPr lang="en-US" dirty="0" smtClean="0"/>
              <a:t>1. NREM: non-rapid eye movement:</a:t>
            </a:r>
          </a:p>
          <a:p>
            <a:pPr lvl="1"/>
            <a:r>
              <a:rPr lang="en-US" dirty="0" smtClean="0"/>
              <a:t>In this stage, your brain is resting and goes from phase 1 where you are just falling asleep to phase 4 where you are deeper in sleep.</a:t>
            </a:r>
          </a:p>
          <a:p>
            <a:pPr lvl="1"/>
            <a:r>
              <a:rPr lang="en-US" dirty="0" smtClean="0"/>
              <a:t>People who exercise spend more time in phase 4 getting deeper, more restful sleep.</a:t>
            </a:r>
          </a:p>
          <a:p>
            <a:pPr lvl="1"/>
            <a:endParaRPr lang="en-US" dirty="0" smtClean="0"/>
          </a:p>
          <a:p>
            <a:r>
              <a:rPr lang="en-US" dirty="0" smtClean="0"/>
              <a:t>2. REM: rapid eye movement:</a:t>
            </a:r>
          </a:p>
          <a:p>
            <a:pPr lvl="1"/>
            <a:r>
              <a:rPr lang="en-US" dirty="0" smtClean="0"/>
              <a:t>In this stage, your brain is highly active and your eyes are moving rapidly back and forth under your eyelids.</a:t>
            </a:r>
          </a:p>
          <a:p>
            <a:pPr lvl="1"/>
            <a:r>
              <a:rPr lang="en-US" dirty="0" smtClean="0"/>
              <a:t>This stage is where you dream.</a:t>
            </a:r>
          </a:p>
        </p:txBody>
      </p:sp>
      <p:sp>
        <p:nvSpPr>
          <p:cNvPr id="3" name="Title 2"/>
          <p:cNvSpPr>
            <a:spLocks noGrp="1"/>
          </p:cNvSpPr>
          <p:nvPr>
            <p:ph type="title"/>
          </p:nvPr>
        </p:nvSpPr>
        <p:spPr/>
        <p:txBody>
          <a:bodyPr/>
          <a:lstStyle/>
          <a:p>
            <a:r>
              <a:rPr lang="en-US" dirty="0" smtClean="0"/>
              <a:t>Sleep Cycle: 2 types of sleep</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742174_f520.jpg"/>
          <p:cNvPicPr>
            <a:picLocks noGrp="1" noChangeAspect="1"/>
          </p:cNvPicPr>
          <p:nvPr>
            <p:ph sz="half" idx="1"/>
          </p:nvPr>
        </p:nvPicPr>
        <p:blipFill>
          <a:blip r:embed="rId3" cstate="print"/>
          <a:stretch>
            <a:fillRect/>
          </a:stretch>
        </p:blipFill>
        <p:spPr>
          <a:xfrm>
            <a:off x="838200" y="1295400"/>
            <a:ext cx="7086600" cy="5001505"/>
          </a:xfrm>
        </p:spPr>
      </p:pic>
      <p:sp>
        <p:nvSpPr>
          <p:cNvPr id="3" name="Title 2"/>
          <p:cNvSpPr>
            <a:spLocks noGrp="1"/>
          </p:cNvSpPr>
          <p:nvPr>
            <p:ph type="title"/>
          </p:nvPr>
        </p:nvSpPr>
        <p:spPr/>
        <p:txBody>
          <a:bodyPr/>
          <a:lstStyle/>
          <a:p>
            <a:r>
              <a:rPr lang="en-US" dirty="0" smtClean="0"/>
              <a:t>Sleep Cycles</a:t>
            </a:r>
            <a:endParaRPr lang="en-US" dirty="0"/>
          </a:p>
        </p:txBody>
      </p:sp>
      <p:sp>
        <p:nvSpPr>
          <p:cNvPr id="8" name="Content Placeholder 7"/>
          <p:cNvSpPr>
            <a:spLocks noGrp="1"/>
          </p:cNvSpPr>
          <p:nvPr>
            <p:ph sz="half" idx="2"/>
          </p:nvPr>
        </p:nvSpPr>
        <p:spPr>
          <a:xfrm>
            <a:off x="8458200" y="1524000"/>
            <a:ext cx="838200" cy="4525963"/>
          </a:xfrm>
        </p:spPr>
        <p:txBody>
          <a:bodyPr/>
          <a:lstStyle/>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0" y="1066800"/>
          <a:ext cx="89916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p:cNvSpPr>
            <a:spLocks noGrp="1"/>
          </p:cNvSpPr>
          <p:nvPr>
            <p:ph type="title"/>
          </p:nvPr>
        </p:nvSpPr>
        <p:spPr>
          <a:xfrm>
            <a:off x="457200" y="0"/>
            <a:ext cx="8229600" cy="1143000"/>
          </a:xfrm>
        </p:spPr>
        <p:txBody>
          <a:bodyPr/>
          <a:lstStyle/>
          <a:p>
            <a:pPr algn="ctr"/>
            <a:r>
              <a:rPr lang="en-US" dirty="0" smtClean="0"/>
              <a:t>Sleep Disorders</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5071872"/>
          </a:xfrm>
        </p:spPr>
        <p:txBody>
          <a:bodyPr/>
          <a:lstStyle/>
          <a:p>
            <a:r>
              <a:rPr lang="en-US" dirty="0" smtClean="0"/>
              <a:t>Exercise! But, not a couple hours before bed.</a:t>
            </a:r>
          </a:p>
          <a:p>
            <a:r>
              <a:rPr lang="en-US" dirty="0" smtClean="0"/>
              <a:t>Don’t drink caffeine after 4 pm</a:t>
            </a:r>
          </a:p>
          <a:p>
            <a:r>
              <a:rPr lang="en-US" dirty="0" smtClean="0"/>
              <a:t>Do something to relax before bed</a:t>
            </a:r>
          </a:p>
          <a:p>
            <a:r>
              <a:rPr lang="en-US" dirty="0" smtClean="0"/>
              <a:t>Go to bed at the same time every night</a:t>
            </a:r>
          </a:p>
          <a:p>
            <a:r>
              <a:rPr lang="en-US" dirty="0" smtClean="0"/>
              <a:t>If you can’t sleep after 15 min, get up and do something else for a few minutes</a:t>
            </a:r>
          </a:p>
          <a:p>
            <a:r>
              <a:rPr lang="en-US" dirty="0" smtClean="0"/>
              <a:t>Use your bed for sleeping only, not studying or watching TV.  </a:t>
            </a:r>
          </a:p>
          <a:p>
            <a:r>
              <a:rPr lang="en-US" dirty="0" smtClean="0"/>
              <a:t>Keep your room nice and dark</a:t>
            </a:r>
          </a:p>
          <a:p>
            <a:pPr>
              <a:buNone/>
            </a:pPr>
            <a:endParaRPr lang="en-US" dirty="0"/>
          </a:p>
        </p:txBody>
      </p:sp>
      <p:sp>
        <p:nvSpPr>
          <p:cNvPr id="3" name="Title 2"/>
          <p:cNvSpPr>
            <a:spLocks noGrp="1"/>
          </p:cNvSpPr>
          <p:nvPr>
            <p:ph type="title"/>
          </p:nvPr>
        </p:nvSpPr>
        <p:spPr/>
        <p:txBody>
          <a:bodyPr/>
          <a:lstStyle/>
          <a:p>
            <a:r>
              <a:rPr lang="en-US" dirty="0" smtClean="0"/>
              <a:t>Getting better sleep:</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eigth.jpg"/>
          <p:cNvPicPr>
            <a:picLocks noGrp="1" noChangeAspect="1"/>
          </p:cNvPicPr>
          <p:nvPr>
            <p:ph idx="1"/>
          </p:nvPr>
        </p:nvPicPr>
        <p:blipFill>
          <a:blip r:embed="rId3" cstate="print"/>
          <a:stretch>
            <a:fillRect/>
          </a:stretch>
        </p:blipFill>
        <p:spPr>
          <a:xfrm>
            <a:off x="1614815" y="2000312"/>
            <a:ext cx="5914370" cy="38670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a:xfrm>
            <a:off x="533400" y="512064"/>
            <a:ext cx="8610600" cy="914400"/>
          </a:xfrm>
        </p:spPr>
        <p:txBody>
          <a:bodyPr>
            <a:normAutofit fontScale="90000"/>
          </a:bodyPr>
          <a:lstStyle/>
          <a:p>
            <a:r>
              <a:rPr lang="en-US" dirty="0" smtClean="0"/>
              <a:t>Muscular Strength and Endurance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3. Flexibility– is the muscle’s range of motion.</a:t>
            </a:r>
          </a:p>
          <a:p>
            <a:pPr lvl="1"/>
            <a:r>
              <a:rPr lang="en-US" dirty="0" smtClean="0"/>
              <a:t>Stretching</a:t>
            </a:r>
          </a:p>
          <a:p>
            <a:pPr lvl="1"/>
            <a:r>
              <a:rPr lang="en-US" dirty="0" smtClean="0"/>
              <a:t>Bending</a:t>
            </a:r>
          </a:p>
          <a:p>
            <a:pPr lvl="1"/>
            <a:r>
              <a:rPr lang="en-US" dirty="0" smtClean="0"/>
              <a:t>Twisting </a:t>
            </a:r>
          </a:p>
          <a:p>
            <a:pPr lvl="1">
              <a:buNone/>
            </a:pPr>
            <a:endParaRPr lang="en-US" dirty="0" smtClean="0"/>
          </a:p>
          <a:p>
            <a:pPr lvl="1">
              <a:buNone/>
            </a:pPr>
            <a:endParaRPr lang="en-US" dirty="0"/>
          </a:p>
        </p:txBody>
      </p:sp>
      <p:sp>
        <p:nvSpPr>
          <p:cNvPr id="2" name="Title 1"/>
          <p:cNvSpPr>
            <a:spLocks noGrp="1"/>
          </p:cNvSpPr>
          <p:nvPr>
            <p:ph type="title"/>
          </p:nvPr>
        </p:nvSpPr>
        <p:spPr/>
        <p:txBody>
          <a:bodyPr/>
          <a:lstStyle/>
          <a:p>
            <a:r>
              <a:rPr lang="en-US" dirty="0" smtClean="0"/>
              <a:t>Components of Fitness</a:t>
            </a:r>
            <a:endParaRPr lang="en-US" dirty="0"/>
          </a:p>
        </p:txBody>
      </p:sp>
      <p:pic>
        <p:nvPicPr>
          <p:cNvPr id="4" name="Picture 3" descr="Pilaties.jpg"/>
          <p:cNvPicPr>
            <a:picLocks noChangeAspect="1"/>
          </p:cNvPicPr>
          <p:nvPr/>
        </p:nvPicPr>
        <p:blipFill>
          <a:blip r:embed="rId3" cstate="print"/>
          <a:stretch>
            <a:fillRect/>
          </a:stretch>
        </p:blipFill>
        <p:spPr>
          <a:xfrm>
            <a:off x="2895600" y="2743200"/>
            <a:ext cx="4318907"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4.  Body composition– is the amount of body fat compared to lean tissue such as muscle and bone.  </a:t>
            </a:r>
            <a:endParaRPr lang="en-US" dirty="0"/>
          </a:p>
        </p:txBody>
      </p:sp>
      <p:sp>
        <p:nvSpPr>
          <p:cNvPr id="2" name="Title 1"/>
          <p:cNvSpPr>
            <a:spLocks noGrp="1"/>
          </p:cNvSpPr>
          <p:nvPr>
            <p:ph type="title"/>
          </p:nvPr>
        </p:nvSpPr>
        <p:spPr/>
        <p:txBody>
          <a:bodyPr/>
          <a:lstStyle/>
          <a:p>
            <a:r>
              <a:rPr lang="en-US" dirty="0" smtClean="0"/>
              <a:t>Components of Fitness</a:t>
            </a:r>
            <a:endParaRPr lang="en-US" dirty="0"/>
          </a:p>
        </p:txBody>
      </p:sp>
      <p:pic>
        <p:nvPicPr>
          <p:cNvPr id="4" name="Picture 3" descr="Body Comospition.jpg"/>
          <p:cNvPicPr>
            <a:picLocks noChangeAspect="1"/>
          </p:cNvPicPr>
          <p:nvPr/>
        </p:nvPicPr>
        <p:blipFill>
          <a:blip r:embed="rId3" cstate="print"/>
          <a:stretch>
            <a:fillRect/>
          </a:stretch>
        </p:blipFill>
        <p:spPr>
          <a:xfrm>
            <a:off x="2743200" y="2514600"/>
            <a:ext cx="4445000" cy="3810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Exercise benefits you in 2 main ways:</a:t>
            </a:r>
          </a:p>
          <a:p>
            <a:pPr>
              <a:buNone/>
            </a:pPr>
            <a:endParaRPr lang="en-US" dirty="0" smtClean="0"/>
          </a:p>
          <a:p>
            <a:r>
              <a:rPr lang="en-US" dirty="0" smtClean="0"/>
              <a:t>1. Physical benefits</a:t>
            </a:r>
          </a:p>
          <a:p>
            <a:r>
              <a:rPr lang="en-US" dirty="0" smtClean="0"/>
              <a:t>2. Psychological benefits</a:t>
            </a:r>
            <a:endParaRPr lang="en-US" dirty="0"/>
          </a:p>
        </p:txBody>
      </p:sp>
      <p:sp>
        <p:nvSpPr>
          <p:cNvPr id="2" name="Title 1"/>
          <p:cNvSpPr>
            <a:spLocks noGrp="1"/>
          </p:cNvSpPr>
          <p:nvPr>
            <p:ph type="title"/>
          </p:nvPr>
        </p:nvSpPr>
        <p:spPr/>
        <p:txBody>
          <a:bodyPr/>
          <a:lstStyle/>
          <a:p>
            <a:r>
              <a:rPr lang="en-US" dirty="0" smtClean="0"/>
              <a:t>Benefits of Exercise</a:t>
            </a:r>
            <a:endParaRPr lang="en-US" dirty="0"/>
          </a:p>
        </p:txBody>
      </p:sp>
      <p:pic>
        <p:nvPicPr>
          <p:cNvPr id="4" name="Picture 3" descr="aerobics.jpg"/>
          <p:cNvPicPr>
            <a:picLocks noChangeAspect="1"/>
          </p:cNvPicPr>
          <p:nvPr/>
        </p:nvPicPr>
        <p:blipFill>
          <a:blip r:embed="rId3" cstate="print"/>
          <a:stretch>
            <a:fillRect/>
          </a:stretch>
        </p:blipFill>
        <p:spPr>
          <a:xfrm>
            <a:off x="2495774" y="3505200"/>
            <a:ext cx="4152452" cy="26943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Exercise.gif"/>
          <p:cNvPicPr>
            <a:picLocks noGrp="1" noChangeAspect="1"/>
          </p:cNvPicPr>
          <p:nvPr>
            <p:ph idx="1"/>
          </p:nvPr>
        </p:nvPicPr>
        <p:blipFill>
          <a:blip r:embed="rId3" cstate="print"/>
          <a:stretch>
            <a:fillRect/>
          </a:stretch>
        </p:blipFill>
        <p:spPr>
          <a:xfrm>
            <a:off x="1113963" y="1524001"/>
            <a:ext cx="6372447" cy="441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6433</TotalTime>
  <Words>3382</Words>
  <Application>Microsoft Office PowerPoint</Application>
  <PresentationFormat>On-screen Show (4:3)</PresentationFormat>
  <Paragraphs>348</Paragraphs>
  <Slides>49</Slides>
  <Notes>37</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Concourse</vt:lpstr>
      <vt:lpstr> Exercise, Rest, &amp; Recreation</vt:lpstr>
      <vt:lpstr>Lesson 1:  The importance of fitness</vt:lpstr>
      <vt:lpstr>Components of Fitness</vt:lpstr>
      <vt:lpstr>Components of Fitness</vt:lpstr>
      <vt:lpstr>Muscular Strength and Endurance</vt:lpstr>
      <vt:lpstr>Components of Fitness</vt:lpstr>
      <vt:lpstr>Components of Fitness</vt:lpstr>
      <vt:lpstr>Benefits of Exercise</vt:lpstr>
      <vt:lpstr>Slide 9</vt:lpstr>
      <vt:lpstr>Physical Benefits of Exercise:  </vt:lpstr>
      <vt:lpstr>Physical Benefits of Exercise</vt:lpstr>
      <vt:lpstr>Psychological Benefits of Exercise</vt:lpstr>
      <vt:lpstr>Psychological &amp; Social Benefits</vt:lpstr>
      <vt:lpstr>Types of Exercise</vt:lpstr>
      <vt:lpstr>Types of exercise</vt:lpstr>
      <vt:lpstr>Types of Exercise</vt:lpstr>
      <vt:lpstr>Types of Exercise</vt:lpstr>
      <vt:lpstr>Lesson 2: Finding the Right Exercise Program</vt:lpstr>
      <vt:lpstr>The FIT Principle</vt:lpstr>
      <vt:lpstr>The FIT Principle</vt:lpstr>
      <vt:lpstr>The Fit Principle </vt:lpstr>
      <vt:lpstr>Intensity</vt:lpstr>
      <vt:lpstr>The FIT Principle</vt:lpstr>
      <vt:lpstr>Phases of Exercise</vt:lpstr>
      <vt:lpstr>Stages of a Total Fitness Workout</vt:lpstr>
      <vt:lpstr>Checking your Progress</vt:lpstr>
      <vt:lpstr>Checking your progress</vt:lpstr>
      <vt:lpstr>Checking Your Progress:</vt:lpstr>
      <vt:lpstr>How to be safe during a workout: </vt:lpstr>
      <vt:lpstr>Safe workouts</vt:lpstr>
      <vt:lpstr>Safe workouts:</vt:lpstr>
      <vt:lpstr>Safe Workouts: </vt:lpstr>
      <vt:lpstr>Safe workouts:</vt:lpstr>
      <vt:lpstr>Lesson 3:  Lifetime Fitness </vt:lpstr>
      <vt:lpstr>Fitness as Recreation</vt:lpstr>
      <vt:lpstr>The Truth about Exercise</vt:lpstr>
      <vt:lpstr>Fitness and Aging</vt:lpstr>
      <vt:lpstr>Fitness and Aging</vt:lpstr>
      <vt:lpstr>Fitness Interview Project:  </vt:lpstr>
      <vt:lpstr>Fitness Interview:</vt:lpstr>
      <vt:lpstr>Fitness Interview:</vt:lpstr>
      <vt:lpstr>Lesson 4: Sleep and Fitness</vt:lpstr>
      <vt:lpstr>How does sleep affect your health?</vt:lpstr>
      <vt:lpstr>What is sleep?</vt:lpstr>
      <vt:lpstr>How does your body know when to sleep?</vt:lpstr>
      <vt:lpstr>Sleep Cycle: 2 types of sleep</vt:lpstr>
      <vt:lpstr>Sleep Cycles</vt:lpstr>
      <vt:lpstr>Sleep Disorders</vt:lpstr>
      <vt:lpstr>Getting better sleep: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Rebecca</dc:creator>
  <cp:lastModifiedBy>Administrator</cp:lastModifiedBy>
  <cp:revision>91</cp:revision>
  <cp:lastPrinted>2011-07-07T15:17:15Z</cp:lastPrinted>
  <dcterms:created xsi:type="dcterms:W3CDTF">2009-07-04T17:35:15Z</dcterms:created>
  <dcterms:modified xsi:type="dcterms:W3CDTF">2012-03-20T17:18:06Z</dcterms:modified>
</cp:coreProperties>
</file>