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3" r:id="rId1"/>
  </p:sldMasterIdLst>
  <p:notesMasterIdLst>
    <p:notesMasterId r:id="rId50"/>
  </p:notesMasterIdLst>
  <p:sldIdLst>
    <p:sldId id="256" r:id="rId2"/>
    <p:sldId id="258" r:id="rId3"/>
    <p:sldId id="296" r:id="rId4"/>
    <p:sldId id="259" r:id="rId5"/>
    <p:sldId id="297" r:id="rId6"/>
    <p:sldId id="280" r:id="rId7"/>
    <p:sldId id="260" r:id="rId8"/>
    <p:sldId id="307" r:id="rId9"/>
    <p:sldId id="261" r:id="rId10"/>
    <p:sldId id="262" r:id="rId11"/>
    <p:sldId id="265" r:id="rId12"/>
    <p:sldId id="266" r:id="rId13"/>
    <p:sldId id="267" r:id="rId14"/>
    <p:sldId id="268" r:id="rId15"/>
    <p:sldId id="308" r:id="rId16"/>
    <p:sldId id="288" r:id="rId17"/>
    <p:sldId id="281" r:id="rId18"/>
    <p:sldId id="299" r:id="rId19"/>
    <p:sldId id="300" r:id="rId20"/>
    <p:sldId id="286" r:id="rId21"/>
    <p:sldId id="298" r:id="rId22"/>
    <p:sldId id="302" r:id="rId23"/>
    <p:sldId id="301" r:id="rId24"/>
    <p:sldId id="263" r:id="rId25"/>
    <p:sldId id="264" r:id="rId26"/>
    <p:sldId id="282" r:id="rId27"/>
    <p:sldId id="289" r:id="rId28"/>
    <p:sldId id="279" r:id="rId29"/>
    <p:sldId id="272" r:id="rId30"/>
    <p:sldId id="303" r:id="rId31"/>
    <p:sldId id="274" r:id="rId32"/>
    <p:sldId id="273" r:id="rId33"/>
    <p:sldId id="290" r:id="rId34"/>
    <p:sldId id="291" r:id="rId35"/>
    <p:sldId id="275" r:id="rId36"/>
    <p:sldId id="294" r:id="rId37"/>
    <p:sldId id="309" r:id="rId38"/>
    <p:sldId id="295" r:id="rId39"/>
    <p:sldId id="270" r:id="rId40"/>
    <p:sldId id="287" r:id="rId41"/>
    <p:sldId id="284" r:id="rId42"/>
    <p:sldId id="276" r:id="rId43"/>
    <p:sldId id="283" r:id="rId44"/>
    <p:sldId id="278" r:id="rId45"/>
    <p:sldId id="285" r:id="rId46"/>
    <p:sldId id="306" r:id="rId47"/>
    <p:sldId id="304" r:id="rId48"/>
    <p:sldId id="305" r:id="rId49"/>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66"/>
    <a:srgbClr val="000099"/>
    <a:srgbClr val="6699FF"/>
    <a:srgbClr val="FF0066"/>
    <a:srgbClr val="E7F4FB"/>
    <a:srgbClr val="FFFF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40" autoAdjust="0"/>
    <p:restoredTop sz="94737" autoAdjust="0"/>
  </p:normalViewPr>
  <p:slideViewPr>
    <p:cSldViewPr>
      <p:cViewPr varScale="1">
        <p:scale>
          <a:sx n="65" d="100"/>
          <a:sy n="65" d="100"/>
        </p:scale>
        <p:origin x="-540" y="-11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363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smtClean="0">
                <a:latin typeface="Arial" pitchFamily="34" charset="0"/>
              </a:defRPr>
            </a:lvl1pPr>
          </a:lstStyle>
          <a:p>
            <a:pPr>
              <a:defRPr/>
            </a:pPr>
            <a:endParaRPr lang="en-US"/>
          </a:p>
        </p:txBody>
      </p:sp>
      <p:sp>
        <p:nvSpPr>
          <p:cNvPr id="453635"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smtClean="0">
                <a:latin typeface="Arial" pitchFamily="34" charset="0"/>
              </a:defRPr>
            </a:lvl1pPr>
          </a:lstStyle>
          <a:p>
            <a:pPr>
              <a:defRPr/>
            </a:pPr>
            <a:endParaRPr lang="en-US"/>
          </a:p>
        </p:txBody>
      </p:sp>
      <p:sp>
        <p:nvSpPr>
          <p:cNvPr id="52228"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453637"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53638"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smtClean="0">
                <a:latin typeface="Arial" pitchFamily="34" charset="0"/>
              </a:defRPr>
            </a:lvl1pPr>
          </a:lstStyle>
          <a:p>
            <a:pPr>
              <a:defRPr/>
            </a:pPr>
            <a:endParaRPr lang="en-US"/>
          </a:p>
        </p:txBody>
      </p:sp>
      <p:sp>
        <p:nvSpPr>
          <p:cNvPr id="453639"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smtClean="0">
                <a:latin typeface="Arial" pitchFamily="34" charset="0"/>
              </a:defRPr>
            </a:lvl1pPr>
          </a:lstStyle>
          <a:p>
            <a:pPr>
              <a:defRPr/>
            </a:pPr>
            <a:fld id="{63F67F1E-A687-45E1-8FA5-D156344C2A18}"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a:ln>
            <a:miter lim="800000"/>
            <a:headEnd/>
            <a:tailEnd/>
          </a:ln>
        </p:spPr>
        <p:txBody>
          <a:bodyPr/>
          <a:lstStyle/>
          <a:p>
            <a:fld id="{63573672-131B-4799-8C9D-69AE6BF17AE2}" type="slidenum">
              <a:rPr lang="en-US">
                <a:latin typeface="Arial" charset="0"/>
              </a:rPr>
              <a:pPr/>
              <a:t>34</a:t>
            </a:fld>
            <a:endParaRPr lang="en-US">
              <a:latin typeface="Arial" charset="0"/>
            </a:endParaRPr>
          </a:p>
        </p:txBody>
      </p:sp>
      <p:sp>
        <p:nvSpPr>
          <p:cNvPr id="53251" name="Rectangle 2"/>
          <p:cNvSpPr>
            <a:spLocks noRot="1" noChangeArrowheads="1" noTextEdit="1"/>
          </p:cNvSpPr>
          <p:nvPr>
            <p:ph type="sldImg"/>
          </p:nvPr>
        </p:nvSpPr>
        <p:spPr>
          <a:ln/>
        </p:spPr>
      </p:sp>
      <p:sp>
        <p:nvSpPr>
          <p:cNvPr id="53252" name="Rectangle 3"/>
          <p:cNvSpPr>
            <a:spLocks noGrp="1" noChangeArrowheads="1"/>
          </p:cNvSpPr>
          <p:nvPr>
            <p:ph type="body" idx="1"/>
          </p:nvPr>
        </p:nvSpPr>
        <p:spPr>
          <a:noFill/>
        </p:spPr>
        <p:txBody>
          <a:bodyPr/>
          <a:lstStyle/>
          <a:p>
            <a:pPr eaLnBrk="1" hangingPunct="1"/>
            <a:endParaRPr lang="en-US" smtClean="0">
              <a:latin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a:ln>
            <a:miter lim="800000"/>
            <a:headEnd/>
            <a:tailEnd/>
          </a:ln>
        </p:spPr>
        <p:txBody>
          <a:bodyPr/>
          <a:lstStyle/>
          <a:p>
            <a:fld id="{F2869F58-ADBA-4E2E-A7C8-AEC03098A183}" type="slidenum">
              <a:rPr lang="en-US">
                <a:latin typeface="Arial" charset="0"/>
              </a:rPr>
              <a:pPr/>
              <a:t>36</a:t>
            </a:fld>
            <a:endParaRPr lang="en-US">
              <a:latin typeface="Arial" charset="0"/>
            </a:endParaRPr>
          </a:p>
        </p:txBody>
      </p:sp>
      <p:sp>
        <p:nvSpPr>
          <p:cNvPr id="54275" name="Rectangle 2"/>
          <p:cNvSpPr>
            <a:spLocks noRot="1" noChangeArrowheads="1" noTextEdit="1"/>
          </p:cNvSpPr>
          <p:nvPr>
            <p:ph type="sldImg"/>
          </p:nvPr>
        </p:nvSpPr>
        <p:spPr>
          <a:ln/>
        </p:spPr>
      </p:sp>
      <p:sp>
        <p:nvSpPr>
          <p:cNvPr id="54276" name="Rectangle 3"/>
          <p:cNvSpPr>
            <a:spLocks noGrp="1" noChangeArrowheads="1"/>
          </p:cNvSpPr>
          <p:nvPr>
            <p:ph type="body" idx="1"/>
          </p:nvPr>
        </p:nvSpPr>
        <p:spPr>
          <a:noFill/>
        </p:spPr>
        <p:txBody>
          <a:bodyPr/>
          <a:lstStyle/>
          <a:p>
            <a:pPr eaLnBrk="1" hangingPunct="1"/>
            <a:endParaRPr lang="en-US" smtClean="0">
              <a:latin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a:ln>
            <a:miter lim="800000"/>
            <a:headEnd/>
            <a:tailEnd/>
          </a:ln>
        </p:spPr>
        <p:txBody>
          <a:bodyPr/>
          <a:lstStyle/>
          <a:p>
            <a:fld id="{59B95642-E900-4FF4-98C6-81795478239E}" type="slidenum">
              <a:rPr lang="en-US">
                <a:latin typeface="Arial" charset="0"/>
              </a:rPr>
              <a:pPr/>
              <a:t>38</a:t>
            </a:fld>
            <a:endParaRPr lang="en-US">
              <a:latin typeface="Arial" charset="0"/>
            </a:endParaRPr>
          </a:p>
        </p:txBody>
      </p:sp>
      <p:sp>
        <p:nvSpPr>
          <p:cNvPr id="55299" name="Rectangle 2"/>
          <p:cNvSpPr>
            <a:spLocks noRot="1" noChangeArrowheads="1" noTextEdit="1"/>
          </p:cNvSpPr>
          <p:nvPr>
            <p:ph type="sldImg"/>
          </p:nvPr>
        </p:nvSpPr>
        <p:spPr>
          <a:ln/>
        </p:spPr>
      </p:sp>
      <p:sp>
        <p:nvSpPr>
          <p:cNvPr id="55300" name="Rectangle 3"/>
          <p:cNvSpPr>
            <a:spLocks noGrp="1" noChangeArrowheads="1"/>
          </p:cNvSpPr>
          <p:nvPr>
            <p:ph type="body" idx="1"/>
          </p:nvPr>
        </p:nvSpPr>
        <p:spPr>
          <a:noFill/>
        </p:spPr>
        <p:txBody>
          <a:bodyPr/>
          <a:lstStyle/>
          <a:p>
            <a:pPr eaLnBrk="1" hangingPunct="1"/>
            <a:endParaRPr lang="en-US" smtClean="0">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8"/>
          <p:cNvGrpSpPr>
            <a:grpSpLocks/>
          </p:cNvGrpSpPr>
          <p:nvPr/>
        </p:nvGrpSpPr>
        <p:grpSpPr bwMode="auto">
          <a:xfrm>
            <a:off x="-6350" y="20638"/>
            <a:ext cx="9144000" cy="6858000"/>
            <a:chOff x="0" y="0"/>
            <a:chExt cx="5760" cy="4320"/>
          </a:xfrm>
        </p:grpSpPr>
        <p:sp>
          <p:nvSpPr>
            <p:cNvPr id="5" name="Freeform 29"/>
            <p:cNvSpPr>
              <a:spLocks/>
            </p:cNvSpPr>
            <p:nvPr/>
          </p:nvSpPr>
          <p:spPr bwMode="hidden">
            <a:xfrm>
              <a:off x="0" y="3072"/>
              <a:ext cx="5760" cy="1248"/>
            </a:xfrm>
            <a:custGeom>
              <a:avLst/>
              <a:gdLst>
                <a:gd name="T0" fmla="*/ 5760 w 6027"/>
                <a:gd name="T1" fmla="*/ 1248 h 2296"/>
                <a:gd name="T2" fmla="*/ 0 w 6027"/>
                <a:gd name="T3" fmla="*/ 1248 h 2296"/>
                <a:gd name="T4" fmla="*/ 0 w 6027"/>
                <a:gd name="T5" fmla="*/ 0 h 2296"/>
                <a:gd name="T6" fmla="*/ 5760 w 6027"/>
                <a:gd name="T7" fmla="*/ 0 h 2296"/>
                <a:gd name="T8" fmla="*/ 5760 w 6027"/>
                <a:gd name="T9" fmla="*/ 1248 h 2296"/>
                <a:gd name="T10" fmla="*/ 5760 w 6027"/>
                <a:gd name="T11" fmla="*/ 1248 h 229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027" h="2296">
                  <a:moveTo>
                    <a:pt x="6027" y="2296"/>
                  </a:moveTo>
                  <a:lnTo>
                    <a:pt x="0" y="2296"/>
                  </a:lnTo>
                  <a:lnTo>
                    <a:pt x="0" y="0"/>
                  </a:lnTo>
                  <a:lnTo>
                    <a:pt x="6027" y="0"/>
                  </a:lnTo>
                  <a:lnTo>
                    <a:pt x="6027" y="2296"/>
                  </a:lnTo>
                  <a:close/>
                </a:path>
              </a:pathLst>
            </a:custGeom>
            <a:gradFill rotWithShape="0">
              <a:gsLst>
                <a:gs pos="0">
                  <a:schemeClr val="bg1"/>
                </a:gs>
                <a:gs pos="100000">
                  <a:schemeClr val="accent2"/>
                </a:gs>
              </a:gsLst>
              <a:lin ang="5400000" scaled="1"/>
            </a:gradFill>
            <a:ln w="9525">
              <a:noFill/>
              <a:round/>
              <a:headEnd/>
              <a:tailEnd/>
            </a:ln>
          </p:spPr>
          <p:txBody>
            <a:bodyPr/>
            <a:lstStyle/>
            <a:p>
              <a:endParaRPr lang="en-US"/>
            </a:p>
          </p:txBody>
        </p:sp>
        <p:sp>
          <p:nvSpPr>
            <p:cNvPr id="6" name="Freeform 30"/>
            <p:cNvSpPr>
              <a:spLocks/>
            </p:cNvSpPr>
            <p:nvPr/>
          </p:nvSpPr>
          <p:spPr bwMode="hidden">
            <a:xfrm>
              <a:off x="0" y="0"/>
              <a:ext cx="5760" cy="3072"/>
            </a:xfrm>
            <a:custGeom>
              <a:avLst/>
              <a:gdLst>
                <a:gd name="T0" fmla="*/ 6027 w 6027"/>
                <a:gd name="T1" fmla="*/ 2296 h 2296"/>
                <a:gd name="T2" fmla="*/ 0 w 6027"/>
                <a:gd name="T3" fmla="*/ 2296 h 2296"/>
                <a:gd name="T4" fmla="*/ 0 w 6027"/>
                <a:gd name="T5" fmla="*/ 0 h 2296"/>
                <a:gd name="T6" fmla="*/ 6027 w 6027"/>
                <a:gd name="T7" fmla="*/ 0 h 2296"/>
                <a:gd name="T8" fmla="*/ 6027 w 6027"/>
                <a:gd name="T9" fmla="*/ 2296 h 2296"/>
                <a:gd name="T10" fmla="*/ 6027 w 6027"/>
                <a:gd name="T11" fmla="*/ 2296 h 2296"/>
              </a:gdLst>
              <a:ahLst/>
              <a:cxnLst>
                <a:cxn ang="0">
                  <a:pos x="T0" y="T1"/>
                </a:cxn>
                <a:cxn ang="0">
                  <a:pos x="T2" y="T3"/>
                </a:cxn>
                <a:cxn ang="0">
                  <a:pos x="T4" y="T5"/>
                </a:cxn>
                <a:cxn ang="0">
                  <a:pos x="T6" y="T7"/>
                </a:cxn>
                <a:cxn ang="0">
                  <a:pos x="T8" y="T9"/>
                </a:cxn>
                <a:cxn ang="0">
                  <a:pos x="T10" y="T11"/>
                </a:cxn>
              </a:cxnLst>
              <a:rect l="0" t="0" r="r" b="b"/>
              <a:pathLst>
                <a:path w="6027" h="2296">
                  <a:moveTo>
                    <a:pt x="6027" y="2296"/>
                  </a:moveTo>
                  <a:lnTo>
                    <a:pt x="0" y="2296"/>
                  </a:lnTo>
                  <a:lnTo>
                    <a:pt x="0" y="0"/>
                  </a:lnTo>
                  <a:lnTo>
                    <a:pt x="6027" y="0"/>
                  </a:lnTo>
                  <a:lnTo>
                    <a:pt x="6027" y="2296"/>
                  </a:lnTo>
                  <a:lnTo>
                    <a:pt x="6027" y="2296"/>
                  </a:lnTo>
                  <a:close/>
                </a:path>
              </a:pathLst>
            </a:custGeom>
            <a:gradFill rotWithShape="0">
              <a:gsLst>
                <a:gs pos="0">
                  <a:schemeClr val="bg1">
                    <a:gamma/>
                    <a:shade val="46275"/>
                    <a:invGamma/>
                  </a:schemeClr>
                </a:gs>
                <a:gs pos="100000">
                  <a:schemeClr val="bg1"/>
                </a:gs>
              </a:gsLst>
              <a:lin ang="54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en-US">
                <a:latin typeface="Arial" pitchFamily="34" charset="0"/>
              </a:endParaRPr>
            </a:p>
          </p:txBody>
        </p:sp>
      </p:grpSp>
      <p:sp>
        <p:nvSpPr>
          <p:cNvPr id="7" name="Freeform 31"/>
          <p:cNvSpPr>
            <a:spLocks/>
          </p:cNvSpPr>
          <p:nvPr/>
        </p:nvSpPr>
        <p:spPr bwMode="hidden">
          <a:xfrm>
            <a:off x="6242050" y="6269038"/>
            <a:ext cx="2895600" cy="609600"/>
          </a:xfrm>
          <a:custGeom>
            <a:avLst/>
            <a:gdLst>
              <a:gd name="T0" fmla="*/ 2895600 w 5748"/>
              <a:gd name="T1" fmla="*/ 609600 h 246"/>
              <a:gd name="T2" fmla="*/ 0 w 5748"/>
              <a:gd name="T3" fmla="*/ 609600 h 246"/>
              <a:gd name="T4" fmla="*/ 0 w 5748"/>
              <a:gd name="T5" fmla="*/ 0 h 246"/>
              <a:gd name="T6" fmla="*/ 2895600 w 5748"/>
              <a:gd name="T7" fmla="*/ 0 h 246"/>
              <a:gd name="T8" fmla="*/ 2895600 w 5748"/>
              <a:gd name="T9" fmla="*/ 609600 h 246"/>
              <a:gd name="T10" fmla="*/ 2895600 w 5748"/>
              <a:gd name="T11" fmla="*/ 609600 h 24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748" h="246">
                <a:moveTo>
                  <a:pt x="5748" y="246"/>
                </a:moveTo>
                <a:lnTo>
                  <a:pt x="0" y="246"/>
                </a:lnTo>
                <a:lnTo>
                  <a:pt x="0" y="0"/>
                </a:lnTo>
                <a:lnTo>
                  <a:pt x="5748" y="0"/>
                </a:lnTo>
                <a:lnTo>
                  <a:pt x="5748" y="246"/>
                </a:lnTo>
                <a:close/>
              </a:path>
            </a:pathLst>
          </a:custGeom>
          <a:gradFill rotWithShape="0">
            <a:gsLst>
              <a:gs pos="0">
                <a:schemeClr val="bg1"/>
              </a:gs>
              <a:gs pos="100000">
                <a:schemeClr val="hlink"/>
              </a:gs>
            </a:gsLst>
            <a:lin ang="18900000" scaled="1"/>
          </a:gradFill>
          <a:ln w="9525">
            <a:noFill/>
            <a:round/>
            <a:headEnd/>
            <a:tailEnd/>
          </a:ln>
        </p:spPr>
        <p:txBody>
          <a:bodyPr/>
          <a:lstStyle/>
          <a:p>
            <a:endParaRPr lang="en-US"/>
          </a:p>
        </p:txBody>
      </p:sp>
      <p:grpSp>
        <p:nvGrpSpPr>
          <p:cNvPr id="8" name="Group 7"/>
          <p:cNvGrpSpPr>
            <a:grpSpLocks/>
          </p:cNvGrpSpPr>
          <p:nvPr/>
        </p:nvGrpSpPr>
        <p:grpSpPr bwMode="auto">
          <a:xfrm>
            <a:off x="-1588" y="6034088"/>
            <a:ext cx="7845426" cy="850900"/>
            <a:chOff x="0" y="3792"/>
            <a:chExt cx="4942" cy="536"/>
          </a:xfrm>
        </p:grpSpPr>
        <p:sp>
          <p:nvSpPr>
            <p:cNvPr id="9" name="Freeform 8"/>
            <p:cNvSpPr>
              <a:spLocks/>
            </p:cNvSpPr>
            <p:nvPr userDrawn="1"/>
          </p:nvSpPr>
          <p:spPr bwMode="ltGray">
            <a:xfrm>
              <a:off x="1488" y="3792"/>
              <a:ext cx="3240" cy="536"/>
            </a:xfrm>
            <a:custGeom>
              <a:avLst/>
              <a:gdLst>
                <a:gd name="T0" fmla="*/ 3132 w 3240"/>
                <a:gd name="T1" fmla="*/ 469 h 536"/>
                <a:gd name="T2" fmla="*/ 2995 w 3240"/>
                <a:gd name="T3" fmla="*/ 395 h 536"/>
                <a:gd name="T4" fmla="*/ 2911 w 3240"/>
                <a:gd name="T5" fmla="*/ 375 h 536"/>
                <a:gd name="T6" fmla="*/ 2678 w 3240"/>
                <a:gd name="T7" fmla="*/ 228 h 536"/>
                <a:gd name="T8" fmla="*/ 2553 w 3240"/>
                <a:gd name="T9" fmla="*/ 74 h 536"/>
                <a:gd name="T10" fmla="*/ 2457 w 3240"/>
                <a:gd name="T11" fmla="*/ 7 h 536"/>
                <a:gd name="T12" fmla="*/ 2403 w 3240"/>
                <a:gd name="T13" fmla="*/ 47 h 536"/>
                <a:gd name="T14" fmla="*/ 2289 w 3240"/>
                <a:gd name="T15" fmla="*/ 74 h 536"/>
                <a:gd name="T16" fmla="*/ 2134 w 3240"/>
                <a:gd name="T17" fmla="*/ 74 h 536"/>
                <a:gd name="T18" fmla="*/ 2044 w 3240"/>
                <a:gd name="T19" fmla="*/ 128 h 536"/>
                <a:gd name="T20" fmla="*/ 1775 w 3240"/>
                <a:gd name="T21" fmla="*/ 222 h 536"/>
                <a:gd name="T22" fmla="*/ 1602 w 3240"/>
                <a:gd name="T23" fmla="*/ 181 h 536"/>
                <a:gd name="T24" fmla="*/ 1560 w 3240"/>
                <a:gd name="T25" fmla="*/ 101 h 536"/>
                <a:gd name="T26" fmla="*/ 1542 w 3240"/>
                <a:gd name="T27" fmla="*/ 87 h 536"/>
                <a:gd name="T28" fmla="*/ 1446 w 3240"/>
                <a:gd name="T29" fmla="*/ 60 h 536"/>
                <a:gd name="T30" fmla="*/ 1375 w 3240"/>
                <a:gd name="T31" fmla="*/ 74 h 536"/>
                <a:gd name="T32" fmla="*/ 1309 w 3240"/>
                <a:gd name="T33" fmla="*/ 87 h 536"/>
                <a:gd name="T34" fmla="*/ 1243 w 3240"/>
                <a:gd name="T35" fmla="*/ 13 h 536"/>
                <a:gd name="T36" fmla="*/ 1225 w 3240"/>
                <a:gd name="T37" fmla="*/ 0 h 536"/>
                <a:gd name="T38" fmla="*/ 1189 w 3240"/>
                <a:gd name="T39" fmla="*/ 0 h 536"/>
                <a:gd name="T40" fmla="*/ 1106 w 3240"/>
                <a:gd name="T41" fmla="*/ 34 h 536"/>
                <a:gd name="T42" fmla="*/ 1106 w 3240"/>
                <a:gd name="T43" fmla="*/ 34 h 536"/>
                <a:gd name="T44" fmla="*/ 1094 w 3240"/>
                <a:gd name="T45" fmla="*/ 40 h 536"/>
                <a:gd name="T46" fmla="*/ 1070 w 3240"/>
                <a:gd name="T47" fmla="*/ 54 h 536"/>
                <a:gd name="T48" fmla="*/ 1034 w 3240"/>
                <a:gd name="T49" fmla="*/ 74 h 536"/>
                <a:gd name="T50" fmla="*/ 1004 w 3240"/>
                <a:gd name="T51" fmla="*/ 74 h 536"/>
                <a:gd name="T52" fmla="*/ 986 w 3240"/>
                <a:gd name="T53" fmla="*/ 74 h 536"/>
                <a:gd name="T54" fmla="*/ 956 w 3240"/>
                <a:gd name="T55" fmla="*/ 81 h 536"/>
                <a:gd name="T56" fmla="*/ 920 w 3240"/>
                <a:gd name="T57" fmla="*/ 94 h 536"/>
                <a:gd name="T58" fmla="*/ 884 w 3240"/>
                <a:gd name="T59" fmla="*/ 107 h 536"/>
                <a:gd name="T60" fmla="*/ 843 w 3240"/>
                <a:gd name="T61" fmla="*/ 128 h 536"/>
                <a:gd name="T62" fmla="*/ 813 w 3240"/>
                <a:gd name="T63" fmla="*/ 141 h 536"/>
                <a:gd name="T64" fmla="*/ 789 w 3240"/>
                <a:gd name="T65" fmla="*/ 148 h 536"/>
                <a:gd name="T66" fmla="*/ 783 w 3240"/>
                <a:gd name="T67" fmla="*/ 154 h 536"/>
                <a:gd name="T68" fmla="*/ 556 w 3240"/>
                <a:gd name="T69" fmla="*/ 228 h 536"/>
                <a:gd name="T70" fmla="*/ 394 w 3240"/>
                <a:gd name="T71" fmla="*/ 294 h 536"/>
                <a:gd name="T72" fmla="*/ 107 w 3240"/>
                <a:gd name="T73" fmla="*/ 462 h 536"/>
                <a:gd name="T74" fmla="*/ 0 w 3240"/>
                <a:gd name="T75" fmla="*/ 536 h 536"/>
                <a:gd name="T76" fmla="*/ 3240 w 3240"/>
                <a:gd name="T77" fmla="*/ 536 h 536"/>
                <a:gd name="T78" fmla="*/ 3132 w 3240"/>
                <a:gd name="T79" fmla="*/ 469 h 536"/>
                <a:gd name="T80" fmla="*/ 3132 w 3240"/>
                <a:gd name="T81" fmla="*/ 469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240" h="536">
                  <a:moveTo>
                    <a:pt x="3132" y="469"/>
                  </a:moveTo>
                  <a:lnTo>
                    <a:pt x="2995" y="395"/>
                  </a:lnTo>
                  <a:lnTo>
                    <a:pt x="2911" y="375"/>
                  </a:lnTo>
                  <a:lnTo>
                    <a:pt x="2678" y="228"/>
                  </a:lnTo>
                  <a:lnTo>
                    <a:pt x="2553" y="74"/>
                  </a:lnTo>
                  <a:lnTo>
                    <a:pt x="2457" y="7"/>
                  </a:lnTo>
                  <a:lnTo>
                    <a:pt x="2403" y="47"/>
                  </a:lnTo>
                  <a:lnTo>
                    <a:pt x="2289" y="74"/>
                  </a:lnTo>
                  <a:lnTo>
                    <a:pt x="2134" y="74"/>
                  </a:lnTo>
                  <a:lnTo>
                    <a:pt x="2044" y="128"/>
                  </a:lnTo>
                  <a:lnTo>
                    <a:pt x="1775" y="222"/>
                  </a:lnTo>
                  <a:lnTo>
                    <a:pt x="1602" y="181"/>
                  </a:lnTo>
                  <a:lnTo>
                    <a:pt x="1560" y="101"/>
                  </a:lnTo>
                  <a:lnTo>
                    <a:pt x="1542" y="87"/>
                  </a:lnTo>
                  <a:lnTo>
                    <a:pt x="1446" y="60"/>
                  </a:lnTo>
                  <a:lnTo>
                    <a:pt x="1375" y="74"/>
                  </a:lnTo>
                  <a:lnTo>
                    <a:pt x="1309" y="87"/>
                  </a:lnTo>
                  <a:lnTo>
                    <a:pt x="1243" y="13"/>
                  </a:lnTo>
                  <a:lnTo>
                    <a:pt x="1225" y="0"/>
                  </a:lnTo>
                  <a:lnTo>
                    <a:pt x="1189" y="0"/>
                  </a:lnTo>
                  <a:lnTo>
                    <a:pt x="1106" y="34"/>
                  </a:lnTo>
                  <a:lnTo>
                    <a:pt x="1106" y="34"/>
                  </a:lnTo>
                  <a:lnTo>
                    <a:pt x="1094" y="40"/>
                  </a:lnTo>
                  <a:lnTo>
                    <a:pt x="1070" y="54"/>
                  </a:lnTo>
                  <a:lnTo>
                    <a:pt x="1034" y="74"/>
                  </a:lnTo>
                  <a:lnTo>
                    <a:pt x="1004" y="74"/>
                  </a:lnTo>
                  <a:lnTo>
                    <a:pt x="986" y="74"/>
                  </a:lnTo>
                  <a:lnTo>
                    <a:pt x="956" y="81"/>
                  </a:lnTo>
                  <a:lnTo>
                    <a:pt x="920" y="94"/>
                  </a:lnTo>
                  <a:lnTo>
                    <a:pt x="884" y="107"/>
                  </a:lnTo>
                  <a:lnTo>
                    <a:pt x="843" y="128"/>
                  </a:lnTo>
                  <a:lnTo>
                    <a:pt x="813" y="141"/>
                  </a:lnTo>
                  <a:lnTo>
                    <a:pt x="789" y="148"/>
                  </a:lnTo>
                  <a:lnTo>
                    <a:pt x="783" y="154"/>
                  </a:lnTo>
                  <a:lnTo>
                    <a:pt x="556" y="228"/>
                  </a:lnTo>
                  <a:lnTo>
                    <a:pt x="394" y="294"/>
                  </a:lnTo>
                  <a:lnTo>
                    <a:pt x="107" y="462"/>
                  </a:lnTo>
                  <a:lnTo>
                    <a:pt x="0" y="536"/>
                  </a:lnTo>
                  <a:lnTo>
                    <a:pt x="3240" y="536"/>
                  </a:lnTo>
                  <a:lnTo>
                    <a:pt x="3132" y="469"/>
                  </a:lnTo>
                  <a:lnTo>
                    <a:pt x="3132" y="469"/>
                  </a:lnTo>
                  <a:close/>
                </a:path>
              </a:pathLst>
            </a:custGeom>
            <a:gradFill rotWithShape="0">
              <a:gsLst>
                <a:gs pos="0">
                  <a:schemeClr val="bg2">
                    <a:gamma/>
                    <a:tint val="66667"/>
                    <a:invGamma/>
                  </a:schemeClr>
                </a:gs>
                <a:gs pos="100000">
                  <a:schemeClr val="bg2"/>
                </a:gs>
              </a:gsLst>
              <a:lin ang="54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en-US">
                <a:latin typeface="Arial" pitchFamily="34" charset="0"/>
              </a:endParaRPr>
            </a:p>
          </p:txBody>
        </p:sp>
        <p:grpSp>
          <p:nvGrpSpPr>
            <p:cNvPr id="10" name="Group 9"/>
            <p:cNvGrpSpPr>
              <a:grpSpLocks/>
            </p:cNvGrpSpPr>
            <p:nvPr userDrawn="1"/>
          </p:nvGrpSpPr>
          <p:grpSpPr bwMode="auto">
            <a:xfrm>
              <a:off x="2486" y="3792"/>
              <a:ext cx="2456" cy="536"/>
              <a:chOff x="2486" y="3792"/>
              <a:chExt cx="2456" cy="536"/>
            </a:xfrm>
          </p:grpSpPr>
          <p:sp>
            <p:nvSpPr>
              <p:cNvPr id="12" name="Freeform 10"/>
              <p:cNvSpPr>
                <a:spLocks/>
              </p:cNvSpPr>
              <p:nvPr userDrawn="1"/>
            </p:nvSpPr>
            <p:spPr bwMode="ltGray">
              <a:xfrm>
                <a:off x="3948" y="3799"/>
                <a:ext cx="994" cy="529"/>
              </a:xfrm>
              <a:custGeom>
                <a:avLst/>
                <a:gdLst>
                  <a:gd name="T0" fmla="*/ 636 w 994"/>
                  <a:gd name="T1" fmla="*/ 373 h 529"/>
                  <a:gd name="T2" fmla="*/ 495 w 994"/>
                  <a:gd name="T3" fmla="*/ 370 h 529"/>
                  <a:gd name="T4" fmla="*/ 280 w 994"/>
                  <a:gd name="T5" fmla="*/ 249 h 529"/>
                  <a:gd name="T6" fmla="*/ 127 w 994"/>
                  <a:gd name="T7" fmla="*/ 66 h 529"/>
                  <a:gd name="T8" fmla="*/ 0 w 994"/>
                  <a:gd name="T9" fmla="*/ 0 h 529"/>
                  <a:gd name="T10" fmla="*/ 22 w 994"/>
                  <a:gd name="T11" fmla="*/ 26 h 529"/>
                  <a:gd name="T12" fmla="*/ 0 w 994"/>
                  <a:gd name="T13" fmla="*/ 65 h 529"/>
                  <a:gd name="T14" fmla="*/ 30 w 994"/>
                  <a:gd name="T15" fmla="*/ 119 h 529"/>
                  <a:gd name="T16" fmla="*/ 75 w 994"/>
                  <a:gd name="T17" fmla="*/ 243 h 529"/>
                  <a:gd name="T18" fmla="*/ 45 w 994"/>
                  <a:gd name="T19" fmla="*/ 422 h 529"/>
                  <a:gd name="T20" fmla="*/ 200 w 994"/>
                  <a:gd name="T21" fmla="*/ 329 h 529"/>
                  <a:gd name="T22" fmla="*/ 592 w 994"/>
                  <a:gd name="T23" fmla="*/ 527 h 529"/>
                  <a:gd name="T24" fmla="*/ 994 w 994"/>
                  <a:gd name="T25" fmla="*/ 529 h 529"/>
                  <a:gd name="T26" fmla="*/ 828 w 994"/>
                  <a:gd name="T27" fmla="*/ 473 h 529"/>
                  <a:gd name="T28" fmla="*/ 636 w 994"/>
                  <a:gd name="T29" fmla="*/ 373 h 52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994" h="529">
                    <a:moveTo>
                      <a:pt x="636" y="373"/>
                    </a:moveTo>
                    <a:lnTo>
                      <a:pt x="495" y="370"/>
                    </a:lnTo>
                    <a:lnTo>
                      <a:pt x="280" y="249"/>
                    </a:lnTo>
                    <a:lnTo>
                      <a:pt x="127" y="66"/>
                    </a:lnTo>
                    <a:lnTo>
                      <a:pt x="0" y="0"/>
                    </a:lnTo>
                    <a:lnTo>
                      <a:pt x="22" y="26"/>
                    </a:lnTo>
                    <a:lnTo>
                      <a:pt x="0" y="65"/>
                    </a:lnTo>
                    <a:lnTo>
                      <a:pt x="30" y="119"/>
                    </a:lnTo>
                    <a:lnTo>
                      <a:pt x="75" y="243"/>
                    </a:lnTo>
                    <a:lnTo>
                      <a:pt x="45" y="422"/>
                    </a:lnTo>
                    <a:lnTo>
                      <a:pt x="200" y="329"/>
                    </a:lnTo>
                    <a:lnTo>
                      <a:pt x="592" y="527"/>
                    </a:lnTo>
                    <a:lnTo>
                      <a:pt x="994" y="529"/>
                    </a:lnTo>
                    <a:lnTo>
                      <a:pt x="828" y="473"/>
                    </a:lnTo>
                    <a:lnTo>
                      <a:pt x="636" y="373"/>
                    </a:lnTo>
                    <a:close/>
                  </a:path>
                </a:pathLst>
              </a:custGeom>
              <a:solidFill>
                <a:schemeClr val="bg2"/>
              </a:solidFill>
              <a:ln w="9525">
                <a:noFill/>
                <a:round/>
                <a:headEnd/>
                <a:tailEnd/>
              </a:ln>
            </p:spPr>
            <p:txBody>
              <a:bodyPr/>
              <a:lstStyle/>
              <a:p>
                <a:endParaRPr lang="en-US"/>
              </a:p>
            </p:txBody>
          </p:sp>
          <p:sp>
            <p:nvSpPr>
              <p:cNvPr id="13" name="Freeform 11"/>
              <p:cNvSpPr>
                <a:spLocks/>
              </p:cNvSpPr>
              <p:nvPr userDrawn="1"/>
            </p:nvSpPr>
            <p:spPr bwMode="ltGray">
              <a:xfrm>
                <a:off x="2677" y="3792"/>
                <a:ext cx="186" cy="395"/>
              </a:xfrm>
              <a:custGeom>
                <a:avLst/>
                <a:gdLst>
                  <a:gd name="T0" fmla="*/ 36 w 186"/>
                  <a:gd name="T1" fmla="*/ 0 h 353"/>
                  <a:gd name="T2" fmla="*/ 54 w 186"/>
                  <a:gd name="T3" fmla="*/ 20 h 353"/>
                  <a:gd name="T4" fmla="*/ 24 w 186"/>
                  <a:gd name="T5" fmla="*/ 34 h 353"/>
                  <a:gd name="T6" fmla="*/ 18 w 186"/>
                  <a:gd name="T7" fmla="*/ 74 h 353"/>
                  <a:gd name="T8" fmla="*/ 42 w 186"/>
                  <a:gd name="T9" fmla="*/ 128 h 353"/>
                  <a:gd name="T10" fmla="*/ 48 w 186"/>
                  <a:gd name="T11" fmla="*/ 181 h 353"/>
                  <a:gd name="T12" fmla="*/ 0 w 186"/>
                  <a:gd name="T13" fmla="*/ 395 h 353"/>
                  <a:gd name="T14" fmla="*/ 54 w 186"/>
                  <a:gd name="T15" fmla="*/ 261 h 353"/>
                  <a:gd name="T16" fmla="*/ 84 w 186"/>
                  <a:gd name="T17" fmla="*/ 242 h 353"/>
                  <a:gd name="T18" fmla="*/ 126 w 186"/>
                  <a:gd name="T19" fmla="*/ 141 h 353"/>
                  <a:gd name="T20" fmla="*/ 144 w 186"/>
                  <a:gd name="T21" fmla="*/ 134 h 353"/>
                  <a:gd name="T22" fmla="*/ 144 w 186"/>
                  <a:gd name="T23" fmla="*/ 101 h 353"/>
                  <a:gd name="T24" fmla="*/ 186 w 186"/>
                  <a:gd name="T25" fmla="*/ 74 h 353"/>
                  <a:gd name="T26" fmla="*/ 162 w 186"/>
                  <a:gd name="T27" fmla="*/ 67 h 353"/>
                  <a:gd name="T28" fmla="*/ 36 w 186"/>
                  <a:gd name="T29" fmla="*/ 0 h 353"/>
                  <a:gd name="T30" fmla="*/ 36 w 186"/>
                  <a:gd name="T31" fmla="*/ 0 h 35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86" h="353">
                    <a:moveTo>
                      <a:pt x="36" y="0"/>
                    </a:moveTo>
                    <a:lnTo>
                      <a:pt x="54" y="18"/>
                    </a:lnTo>
                    <a:lnTo>
                      <a:pt x="24" y="30"/>
                    </a:lnTo>
                    <a:lnTo>
                      <a:pt x="18" y="66"/>
                    </a:lnTo>
                    <a:lnTo>
                      <a:pt x="42" y="114"/>
                    </a:lnTo>
                    <a:lnTo>
                      <a:pt x="48" y="162"/>
                    </a:lnTo>
                    <a:lnTo>
                      <a:pt x="0" y="353"/>
                    </a:lnTo>
                    <a:lnTo>
                      <a:pt x="54" y="233"/>
                    </a:lnTo>
                    <a:lnTo>
                      <a:pt x="84" y="216"/>
                    </a:lnTo>
                    <a:lnTo>
                      <a:pt x="126" y="126"/>
                    </a:lnTo>
                    <a:lnTo>
                      <a:pt x="144" y="120"/>
                    </a:lnTo>
                    <a:lnTo>
                      <a:pt x="144" y="90"/>
                    </a:lnTo>
                    <a:lnTo>
                      <a:pt x="186" y="66"/>
                    </a:lnTo>
                    <a:lnTo>
                      <a:pt x="162" y="60"/>
                    </a:lnTo>
                    <a:lnTo>
                      <a:pt x="36" y="0"/>
                    </a:lnTo>
                    <a:close/>
                  </a:path>
                </a:pathLst>
              </a:custGeom>
              <a:solidFill>
                <a:schemeClr val="bg2"/>
              </a:solidFill>
              <a:ln w="9525">
                <a:noFill/>
                <a:round/>
                <a:headEnd/>
                <a:tailEnd/>
              </a:ln>
            </p:spPr>
            <p:txBody>
              <a:bodyPr/>
              <a:lstStyle/>
              <a:p>
                <a:endParaRPr lang="en-US"/>
              </a:p>
            </p:txBody>
          </p:sp>
          <p:sp>
            <p:nvSpPr>
              <p:cNvPr id="14" name="Freeform 12"/>
              <p:cNvSpPr>
                <a:spLocks/>
              </p:cNvSpPr>
              <p:nvPr userDrawn="1"/>
            </p:nvSpPr>
            <p:spPr bwMode="ltGray">
              <a:xfrm>
                <a:off x="3030" y="3893"/>
                <a:ext cx="378" cy="271"/>
              </a:xfrm>
              <a:custGeom>
                <a:avLst/>
                <a:gdLst>
                  <a:gd name="T0" fmla="*/ 18 w 378"/>
                  <a:gd name="T1" fmla="*/ 0 h 271"/>
                  <a:gd name="T2" fmla="*/ 12 w 378"/>
                  <a:gd name="T3" fmla="*/ 13 h 271"/>
                  <a:gd name="T4" fmla="*/ 0 w 378"/>
                  <a:gd name="T5" fmla="*/ 40 h 271"/>
                  <a:gd name="T6" fmla="*/ 60 w 378"/>
                  <a:gd name="T7" fmla="*/ 121 h 271"/>
                  <a:gd name="T8" fmla="*/ 310 w 378"/>
                  <a:gd name="T9" fmla="*/ 271 h 271"/>
                  <a:gd name="T10" fmla="*/ 290 w 378"/>
                  <a:gd name="T11" fmla="*/ 139 h 271"/>
                  <a:gd name="T12" fmla="*/ 378 w 378"/>
                  <a:gd name="T13" fmla="*/ 76 h 271"/>
                  <a:gd name="T14" fmla="*/ 251 w 378"/>
                  <a:gd name="T15" fmla="*/ 94 h 271"/>
                  <a:gd name="T16" fmla="*/ 90 w 378"/>
                  <a:gd name="T17" fmla="*/ 54 h 271"/>
                  <a:gd name="T18" fmla="*/ 18 w 378"/>
                  <a:gd name="T19" fmla="*/ 0 h 271"/>
                  <a:gd name="T20" fmla="*/ 18 w 378"/>
                  <a:gd name="T21" fmla="*/ 0 h 27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378" h="271">
                    <a:moveTo>
                      <a:pt x="18" y="0"/>
                    </a:moveTo>
                    <a:lnTo>
                      <a:pt x="12" y="13"/>
                    </a:lnTo>
                    <a:lnTo>
                      <a:pt x="0" y="40"/>
                    </a:lnTo>
                    <a:lnTo>
                      <a:pt x="60" y="121"/>
                    </a:lnTo>
                    <a:lnTo>
                      <a:pt x="310" y="271"/>
                    </a:lnTo>
                    <a:lnTo>
                      <a:pt x="290" y="139"/>
                    </a:lnTo>
                    <a:lnTo>
                      <a:pt x="378" y="76"/>
                    </a:lnTo>
                    <a:lnTo>
                      <a:pt x="251" y="94"/>
                    </a:lnTo>
                    <a:lnTo>
                      <a:pt x="90" y="54"/>
                    </a:lnTo>
                    <a:lnTo>
                      <a:pt x="18" y="0"/>
                    </a:lnTo>
                    <a:close/>
                  </a:path>
                </a:pathLst>
              </a:custGeom>
              <a:solidFill>
                <a:schemeClr val="bg2"/>
              </a:solidFill>
              <a:ln w="9525">
                <a:noFill/>
                <a:round/>
                <a:headEnd/>
                <a:tailEnd/>
              </a:ln>
            </p:spPr>
            <p:txBody>
              <a:bodyPr/>
              <a:lstStyle/>
              <a:p>
                <a:endParaRPr lang="en-US"/>
              </a:p>
            </p:txBody>
          </p:sp>
          <p:sp>
            <p:nvSpPr>
              <p:cNvPr id="15" name="Freeform 13"/>
              <p:cNvSpPr>
                <a:spLocks/>
              </p:cNvSpPr>
              <p:nvPr userDrawn="1"/>
            </p:nvSpPr>
            <p:spPr bwMode="ltGray">
              <a:xfrm>
                <a:off x="3628" y="3866"/>
                <a:ext cx="155" cy="74"/>
              </a:xfrm>
              <a:custGeom>
                <a:avLst/>
                <a:gdLst>
                  <a:gd name="T0" fmla="*/ 114 w 155"/>
                  <a:gd name="T1" fmla="*/ 0 h 66"/>
                  <a:gd name="T2" fmla="*/ 0 w 155"/>
                  <a:gd name="T3" fmla="*/ 0 h 66"/>
                  <a:gd name="T4" fmla="*/ 0 w 155"/>
                  <a:gd name="T5" fmla="*/ 0 h 66"/>
                  <a:gd name="T6" fmla="*/ 6 w 155"/>
                  <a:gd name="T7" fmla="*/ 7 h 66"/>
                  <a:gd name="T8" fmla="*/ 6 w 155"/>
                  <a:gd name="T9" fmla="*/ 20 h 66"/>
                  <a:gd name="T10" fmla="*/ 0 w 155"/>
                  <a:gd name="T11" fmla="*/ 27 h 66"/>
                  <a:gd name="T12" fmla="*/ 78 w 155"/>
                  <a:gd name="T13" fmla="*/ 67 h 66"/>
                  <a:gd name="T14" fmla="*/ 96 w 155"/>
                  <a:gd name="T15" fmla="*/ 47 h 66"/>
                  <a:gd name="T16" fmla="*/ 155 w 155"/>
                  <a:gd name="T17" fmla="*/ 74 h 66"/>
                  <a:gd name="T18" fmla="*/ 126 w 155"/>
                  <a:gd name="T19" fmla="*/ 27 h 66"/>
                  <a:gd name="T20" fmla="*/ 149 w 155"/>
                  <a:gd name="T21" fmla="*/ 0 h 66"/>
                  <a:gd name="T22" fmla="*/ 114 w 155"/>
                  <a:gd name="T23" fmla="*/ 0 h 66"/>
                  <a:gd name="T24" fmla="*/ 114 w 155"/>
                  <a:gd name="T25" fmla="*/ 0 h 6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55" h="66">
                    <a:moveTo>
                      <a:pt x="114" y="0"/>
                    </a:moveTo>
                    <a:lnTo>
                      <a:pt x="0" y="0"/>
                    </a:lnTo>
                    <a:lnTo>
                      <a:pt x="6" y="6"/>
                    </a:lnTo>
                    <a:lnTo>
                      <a:pt x="6" y="18"/>
                    </a:lnTo>
                    <a:lnTo>
                      <a:pt x="0" y="24"/>
                    </a:lnTo>
                    <a:lnTo>
                      <a:pt x="78" y="60"/>
                    </a:lnTo>
                    <a:lnTo>
                      <a:pt x="96" y="42"/>
                    </a:lnTo>
                    <a:lnTo>
                      <a:pt x="155" y="66"/>
                    </a:lnTo>
                    <a:lnTo>
                      <a:pt x="126" y="24"/>
                    </a:lnTo>
                    <a:lnTo>
                      <a:pt x="149" y="0"/>
                    </a:lnTo>
                    <a:lnTo>
                      <a:pt x="114" y="0"/>
                    </a:lnTo>
                    <a:close/>
                  </a:path>
                </a:pathLst>
              </a:custGeom>
              <a:solidFill>
                <a:schemeClr val="bg2"/>
              </a:solidFill>
              <a:ln w="9525">
                <a:noFill/>
                <a:round/>
                <a:headEnd/>
                <a:tailEnd/>
              </a:ln>
            </p:spPr>
            <p:txBody>
              <a:bodyPr/>
              <a:lstStyle/>
              <a:p>
                <a:endParaRPr lang="en-US"/>
              </a:p>
            </p:txBody>
          </p:sp>
          <p:sp>
            <p:nvSpPr>
              <p:cNvPr id="16" name="Freeform 14"/>
              <p:cNvSpPr>
                <a:spLocks/>
              </p:cNvSpPr>
              <p:nvPr userDrawn="1"/>
            </p:nvSpPr>
            <p:spPr bwMode="ltGray">
              <a:xfrm>
                <a:off x="2486" y="3859"/>
                <a:ext cx="42" cy="81"/>
              </a:xfrm>
              <a:custGeom>
                <a:avLst/>
                <a:gdLst>
                  <a:gd name="T0" fmla="*/ 6 w 42"/>
                  <a:gd name="T1" fmla="*/ 41 h 72"/>
                  <a:gd name="T2" fmla="*/ 0 w 42"/>
                  <a:gd name="T3" fmla="*/ 20 h 72"/>
                  <a:gd name="T4" fmla="*/ 12 w 42"/>
                  <a:gd name="T5" fmla="*/ 7 h 72"/>
                  <a:gd name="T6" fmla="*/ 0 w 42"/>
                  <a:gd name="T7" fmla="*/ 7 h 72"/>
                  <a:gd name="T8" fmla="*/ 12 w 42"/>
                  <a:gd name="T9" fmla="*/ 7 h 72"/>
                  <a:gd name="T10" fmla="*/ 24 w 42"/>
                  <a:gd name="T11" fmla="*/ 7 h 72"/>
                  <a:gd name="T12" fmla="*/ 36 w 42"/>
                  <a:gd name="T13" fmla="*/ 7 h 72"/>
                  <a:gd name="T14" fmla="*/ 42 w 42"/>
                  <a:gd name="T15" fmla="*/ 0 h 72"/>
                  <a:gd name="T16" fmla="*/ 30 w 42"/>
                  <a:gd name="T17" fmla="*/ 20 h 72"/>
                  <a:gd name="T18" fmla="*/ 42 w 42"/>
                  <a:gd name="T19" fmla="*/ 54 h 72"/>
                  <a:gd name="T20" fmla="*/ 12 w 42"/>
                  <a:gd name="T21" fmla="*/ 81 h 72"/>
                  <a:gd name="T22" fmla="*/ 6 w 42"/>
                  <a:gd name="T23" fmla="*/ 41 h 72"/>
                  <a:gd name="T24" fmla="*/ 6 w 42"/>
                  <a:gd name="T25" fmla="*/ 41 h 7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42" h="72">
                    <a:moveTo>
                      <a:pt x="6" y="36"/>
                    </a:moveTo>
                    <a:lnTo>
                      <a:pt x="0" y="18"/>
                    </a:lnTo>
                    <a:lnTo>
                      <a:pt x="12" y="6"/>
                    </a:lnTo>
                    <a:lnTo>
                      <a:pt x="0" y="6"/>
                    </a:lnTo>
                    <a:lnTo>
                      <a:pt x="12" y="6"/>
                    </a:lnTo>
                    <a:lnTo>
                      <a:pt x="24" y="6"/>
                    </a:lnTo>
                    <a:lnTo>
                      <a:pt x="36" y="6"/>
                    </a:lnTo>
                    <a:lnTo>
                      <a:pt x="42" y="0"/>
                    </a:lnTo>
                    <a:lnTo>
                      <a:pt x="30" y="18"/>
                    </a:lnTo>
                    <a:lnTo>
                      <a:pt x="42" y="48"/>
                    </a:lnTo>
                    <a:lnTo>
                      <a:pt x="12" y="72"/>
                    </a:lnTo>
                    <a:lnTo>
                      <a:pt x="6" y="36"/>
                    </a:lnTo>
                    <a:close/>
                  </a:path>
                </a:pathLst>
              </a:custGeom>
              <a:solidFill>
                <a:schemeClr val="bg2"/>
              </a:solidFill>
              <a:ln w="9525">
                <a:noFill/>
                <a:round/>
                <a:headEnd/>
                <a:tailEnd/>
              </a:ln>
            </p:spPr>
            <p:txBody>
              <a:bodyPr/>
              <a:lstStyle/>
              <a:p>
                <a:endParaRPr lang="en-US"/>
              </a:p>
            </p:txBody>
          </p:sp>
        </p:grpSp>
        <p:sp>
          <p:nvSpPr>
            <p:cNvPr id="11" name="Freeform 15"/>
            <p:cNvSpPr>
              <a:spLocks/>
            </p:cNvSpPr>
            <p:nvPr userDrawn="1"/>
          </p:nvSpPr>
          <p:spPr bwMode="ltGray">
            <a:xfrm>
              <a:off x="0" y="3792"/>
              <a:ext cx="3976" cy="535"/>
            </a:xfrm>
            <a:custGeom>
              <a:avLst/>
              <a:gdLst>
                <a:gd name="T0" fmla="*/ 3976 w 3976"/>
                <a:gd name="T1" fmla="*/ 527 h 527"/>
                <a:gd name="T2" fmla="*/ 3970 w 3976"/>
                <a:gd name="T3" fmla="*/ 527 h 527"/>
                <a:gd name="T4" fmla="*/ 3844 w 3976"/>
                <a:gd name="T5" fmla="*/ 509 h 527"/>
                <a:gd name="T6" fmla="*/ 2487 w 3976"/>
                <a:gd name="T7" fmla="*/ 305 h 527"/>
                <a:gd name="T8" fmla="*/ 2039 w 3976"/>
                <a:gd name="T9" fmla="*/ 36 h 527"/>
                <a:gd name="T10" fmla="*/ 1907 w 3976"/>
                <a:gd name="T11" fmla="*/ 24 h 527"/>
                <a:gd name="T12" fmla="*/ 1883 w 3976"/>
                <a:gd name="T13" fmla="*/ 54 h 527"/>
                <a:gd name="T14" fmla="*/ 1859 w 3976"/>
                <a:gd name="T15" fmla="*/ 54 h 527"/>
                <a:gd name="T16" fmla="*/ 1830 w 3976"/>
                <a:gd name="T17" fmla="*/ 30 h 527"/>
                <a:gd name="T18" fmla="*/ 1704 w 3976"/>
                <a:gd name="T19" fmla="*/ 102 h 527"/>
                <a:gd name="T20" fmla="*/ 1608 w 3976"/>
                <a:gd name="T21" fmla="*/ 126 h 527"/>
                <a:gd name="T22" fmla="*/ 1561 w 3976"/>
                <a:gd name="T23" fmla="*/ 132 h 527"/>
                <a:gd name="T24" fmla="*/ 1495 w 3976"/>
                <a:gd name="T25" fmla="*/ 102 h 527"/>
                <a:gd name="T26" fmla="*/ 1357 w 3976"/>
                <a:gd name="T27" fmla="*/ 126 h 527"/>
                <a:gd name="T28" fmla="*/ 1285 w 3976"/>
                <a:gd name="T29" fmla="*/ 24 h 527"/>
                <a:gd name="T30" fmla="*/ 1280 w 3976"/>
                <a:gd name="T31" fmla="*/ 18 h 527"/>
                <a:gd name="T32" fmla="*/ 1262 w 3976"/>
                <a:gd name="T33" fmla="*/ 12 h 527"/>
                <a:gd name="T34" fmla="*/ 1238 w 3976"/>
                <a:gd name="T35" fmla="*/ 6 h 527"/>
                <a:gd name="T36" fmla="*/ 1220 w 3976"/>
                <a:gd name="T37" fmla="*/ 0 h 527"/>
                <a:gd name="T38" fmla="*/ 1196 w 3976"/>
                <a:gd name="T39" fmla="*/ 0 h 527"/>
                <a:gd name="T40" fmla="*/ 1166 w 3976"/>
                <a:gd name="T41" fmla="*/ 0 h 527"/>
                <a:gd name="T42" fmla="*/ 1142 w 3976"/>
                <a:gd name="T43" fmla="*/ 0 h 527"/>
                <a:gd name="T44" fmla="*/ 1136 w 3976"/>
                <a:gd name="T45" fmla="*/ 0 h 527"/>
                <a:gd name="T46" fmla="*/ 1130 w 3976"/>
                <a:gd name="T47" fmla="*/ 0 h 527"/>
                <a:gd name="T48" fmla="*/ 1124 w 3976"/>
                <a:gd name="T49" fmla="*/ 6 h 527"/>
                <a:gd name="T50" fmla="*/ 1118 w 3976"/>
                <a:gd name="T51" fmla="*/ 12 h 527"/>
                <a:gd name="T52" fmla="*/ 1100 w 3976"/>
                <a:gd name="T53" fmla="*/ 18 h 527"/>
                <a:gd name="T54" fmla="*/ 1088 w 3976"/>
                <a:gd name="T55" fmla="*/ 18 h 527"/>
                <a:gd name="T56" fmla="*/ 1070 w 3976"/>
                <a:gd name="T57" fmla="*/ 24 h 527"/>
                <a:gd name="T58" fmla="*/ 1052 w 3976"/>
                <a:gd name="T59" fmla="*/ 30 h 527"/>
                <a:gd name="T60" fmla="*/ 1034 w 3976"/>
                <a:gd name="T61" fmla="*/ 36 h 527"/>
                <a:gd name="T62" fmla="*/ 1028 w 3976"/>
                <a:gd name="T63" fmla="*/ 42 h 527"/>
                <a:gd name="T64" fmla="*/ 969 w 3976"/>
                <a:gd name="T65" fmla="*/ 60 h 527"/>
                <a:gd name="T66" fmla="*/ 921 w 3976"/>
                <a:gd name="T67" fmla="*/ 72 h 527"/>
                <a:gd name="T68" fmla="*/ 855 w 3976"/>
                <a:gd name="T69" fmla="*/ 48 h 527"/>
                <a:gd name="T70" fmla="*/ 825 w 3976"/>
                <a:gd name="T71" fmla="*/ 48 h 527"/>
                <a:gd name="T72" fmla="*/ 759 w 3976"/>
                <a:gd name="T73" fmla="*/ 72 h 527"/>
                <a:gd name="T74" fmla="*/ 735 w 3976"/>
                <a:gd name="T75" fmla="*/ 72 h 527"/>
                <a:gd name="T76" fmla="*/ 706 w 3976"/>
                <a:gd name="T77" fmla="*/ 60 h 527"/>
                <a:gd name="T78" fmla="*/ 640 w 3976"/>
                <a:gd name="T79" fmla="*/ 60 h 527"/>
                <a:gd name="T80" fmla="*/ 544 w 3976"/>
                <a:gd name="T81" fmla="*/ 72 h 527"/>
                <a:gd name="T82" fmla="*/ 389 w 3976"/>
                <a:gd name="T83" fmla="*/ 18 h 527"/>
                <a:gd name="T84" fmla="*/ 323 w 3976"/>
                <a:gd name="T85" fmla="*/ 60 h 527"/>
                <a:gd name="T86" fmla="*/ 317 w 3976"/>
                <a:gd name="T87" fmla="*/ 60 h 527"/>
                <a:gd name="T88" fmla="*/ 305 w 3976"/>
                <a:gd name="T89" fmla="*/ 72 h 527"/>
                <a:gd name="T90" fmla="*/ 287 w 3976"/>
                <a:gd name="T91" fmla="*/ 78 h 527"/>
                <a:gd name="T92" fmla="*/ 263 w 3976"/>
                <a:gd name="T93" fmla="*/ 90 h 527"/>
                <a:gd name="T94" fmla="*/ 203 w 3976"/>
                <a:gd name="T95" fmla="*/ 120 h 527"/>
                <a:gd name="T96" fmla="*/ 149 w 3976"/>
                <a:gd name="T97" fmla="*/ 150 h 527"/>
                <a:gd name="T98" fmla="*/ 78 w 3976"/>
                <a:gd name="T99" fmla="*/ 168 h 527"/>
                <a:gd name="T100" fmla="*/ 0 w 3976"/>
                <a:gd name="T101" fmla="*/ 180 h 527"/>
                <a:gd name="T102" fmla="*/ 0 w 3976"/>
                <a:gd name="T103" fmla="*/ 527 h 527"/>
                <a:gd name="T104" fmla="*/ 1010 w 3976"/>
                <a:gd name="T105" fmla="*/ 527 h 527"/>
                <a:gd name="T106" fmla="*/ 3725 w 3976"/>
                <a:gd name="T107" fmla="*/ 527 h 527"/>
                <a:gd name="T108" fmla="*/ 3976 w 3976"/>
                <a:gd name="T109" fmla="*/ 527 h 527"/>
                <a:gd name="T110" fmla="*/ 3976 w 3976"/>
                <a:gd name="T111" fmla="*/ 527 h 5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976" h="527">
                  <a:moveTo>
                    <a:pt x="3976" y="527"/>
                  </a:moveTo>
                  <a:lnTo>
                    <a:pt x="3970" y="527"/>
                  </a:lnTo>
                  <a:lnTo>
                    <a:pt x="3844" y="509"/>
                  </a:lnTo>
                  <a:lnTo>
                    <a:pt x="2487" y="305"/>
                  </a:lnTo>
                  <a:lnTo>
                    <a:pt x="2039" y="36"/>
                  </a:lnTo>
                  <a:lnTo>
                    <a:pt x="1907" y="24"/>
                  </a:lnTo>
                  <a:lnTo>
                    <a:pt x="1883" y="54"/>
                  </a:lnTo>
                  <a:lnTo>
                    <a:pt x="1859" y="54"/>
                  </a:lnTo>
                  <a:lnTo>
                    <a:pt x="1830" y="30"/>
                  </a:lnTo>
                  <a:lnTo>
                    <a:pt x="1704" y="102"/>
                  </a:lnTo>
                  <a:lnTo>
                    <a:pt x="1608" y="126"/>
                  </a:lnTo>
                  <a:lnTo>
                    <a:pt x="1561" y="132"/>
                  </a:lnTo>
                  <a:lnTo>
                    <a:pt x="1495" y="102"/>
                  </a:lnTo>
                  <a:lnTo>
                    <a:pt x="1357" y="126"/>
                  </a:lnTo>
                  <a:lnTo>
                    <a:pt x="1285" y="24"/>
                  </a:lnTo>
                  <a:lnTo>
                    <a:pt x="1280" y="18"/>
                  </a:lnTo>
                  <a:lnTo>
                    <a:pt x="1262" y="12"/>
                  </a:lnTo>
                  <a:lnTo>
                    <a:pt x="1238" y="6"/>
                  </a:lnTo>
                  <a:lnTo>
                    <a:pt x="1220" y="0"/>
                  </a:lnTo>
                  <a:lnTo>
                    <a:pt x="1196" y="0"/>
                  </a:lnTo>
                  <a:lnTo>
                    <a:pt x="1166" y="0"/>
                  </a:lnTo>
                  <a:lnTo>
                    <a:pt x="1142" y="0"/>
                  </a:lnTo>
                  <a:lnTo>
                    <a:pt x="1136" y="0"/>
                  </a:lnTo>
                  <a:lnTo>
                    <a:pt x="1130" y="0"/>
                  </a:lnTo>
                  <a:lnTo>
                    <a:pt x="1124" y="6"/>
                  </a:lnTo>
                  <a:lnTo>
                    <a:pt x="1118" y="12"/>
                  </a:lnTo>
                  <a:lnTo>
                    <a:pt x="1100" y="18"/>
                  </a:lnTo>
                  <a:lnTo>
                    <a:pt x="1088" y="18"/>
                  </a:lnTo>
                  <a:lnTo>
                    <a:pt x="1070" y="24"/>
                  </a:lnTo>
                  <a:lnTo>
                    <a:pt x="1052" y="30"/>
                  </a:lnTo>
                  <a:lnTo>
                    <a:pt x="1034" y="36"/>
                  </a:lnTo>
                  <a:lnTo>
                    <a:pt x="1028" y="42"/>
                  </a:lnTo>
                  <a:lnTo>
                    <a:pt x="969" y="60"/>
                  </a:lnTo>
                  <a:lnTo>
                    <a:pt x="921" y="72"/>
                  </a:lnTo>
                  <a:lnTo>
                    <a:pt x="855" y="48"/>
                  </a:lnTo>
                  <a:lnTo>
                    <a:pt x="825" y="48"/>
                  </a:lnTo>
                  <a:lnTo>
                    <a:pt x="759" y="72"/>
                  </a:lnTo>
                  <a:lnTo>
                    <a:pt x="735" y="72"/>
                  </a:lnTo>
                  <a:lnTo>
                    <a:pt x="706" y="60"/>
                  </a:lnTo>
                  <a:lnTo>
                    <a:pt x="640" y="60"/>
                  </a:lnTo>
                  <a:lnTo>
                    <a:pt x="544" y="72"/>
                  </a:lnTo>
                  <a:lnTo>
                    <a:pt x="389" y="18"/>
                  </a:lnTo>
                  <a:lnTo>
                    <a:pt x="323" y="60"/>
                  </a:lnTo>
                  <a:lnTo>
                    <a:pt x="317" y="60"/>
                  </a:lnTo>
                  <a:lnTo>
                    <a:pt x="305" y="72"/>
                  </a:lnTo>
                  <a:lnTo>
                    <a:pt x="287" y="78"/>
                  </a:lnTo>
                  <a:lnTo>
                    <a:pt x="263" y="90"/>
                  </a:lnTo>
                  <a:lnTo>
                    <a:pt x="203" y="120"/>
                  </a:lnTo>
                  <a:lnTo>
                    <a:pt x="149" y="150"/>
                  </a:lnTo>
                  <a:lnTo>
                    <a:pt x="78" y="168"/>
                  </a:lnTo>
                  <a:lnTo>
                    <a:pt x="0" y="180"/>
                  </a:lnTo>
                  <a:lnTo>
                    <a:pt x="0" y="527"/>
                  </a:lnTo>
                  <a:lnTo>
                    <a:pt x="1010" y="527"/>
                  </a:lnTo>
                  <a:lnTo>
                    <a:pt x="3725" y="527"/>
                  </a:lnTo>
                  <a:lnTo>
                    <a:pt x="3976" y="527"/>
                  </a:lnTo>
                  <a:lnTo>
                    <a:pt x="3976" y="527"/>
                  </a:lnTo>
                  <a:close/>
                </a:path>
              </a:pathLst>
            </a:custGeom>
            <a:gradFill rotWithShape="0">
              <a:gsLst>
                <a:gs pos="0">
                  <a:schemeClr val="bg2">
                    <a:gamma/>
                    <a:tint val="75686"/>
                    <a:invGamma/>
                  </a:schemeClr>
                </a:gs>
                <a:gs pos="100000">
                  <a:schemeClr val="bg2"/>
                </a:gs>
              </a:gsLst>
              <a:lin ang="54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en-US">
                <a:latin typeface="Arial" pitchFamily="34" charset="0"/>
              </a:endParaRPr>
            </a:p>
          </p:txBody>
        </p:sp>
      </p:grpSp>
      <p:grpSp>
        <p:nvGrpSpPr>
          <p:cNvPr id="17" name="Group 16"/>
          <p:cNvGrpSpPr>
            <a:grpSpLocks/>
          </p:cNvGrpSpPr>
          <p:nvPr/>
        </p:nvGrpSpPr>
        <p:grpSpPr bwMode="auto">
          <a:xfrm>
            <a:off x="627063" y="6021388"/>
            <a:ext cx="5684837" cy="849312"/>
            <a:chOff x="395" y="3793"/>
            <a:chExt cx="3581" cy="535"/>
          </a:xfrm>
        </p:grpSpPr>
        <p:sp>
          <p:nvSpPr>
            <p:cNvPr id="18" name="Freeform 17"/>
            <p:cNvSpPr>
              <a:spLocks/>
            </p:cNvSpPr>
            <p:nvPr userDrawn="1"/>
          </p:nvSpPr>
          <p:spPr bwMode="auto">
            <a:xfrm>
              <a:off x="1196" y="3793"/>
              <a:ext cx="365" cy="291"/>
            </a:xfrm>
            <a:custGeom>
              <a:avLst/>
              <a:gdLst>
                <a:gd name="T0" fmla="*/ 24 w 365"/>
                <a:gd name="T1" fmla="*/ 24 h 287"/>
                <a:gd name="T2" fmla="*/ 0 w 365"/>
                <a:gd name="T3" fmla="*/ 61 h 287"/>
                <a:gd name="T4" fmla="*/ 66 w 365"/>
                <a:gd name="T5" fmla="*/ 110 h 287"/>
                <a:gd name="T6" fmla="*/ 143 w 365"/>
                <a:gd name="T7" fmla="*/ 183 h 287"/>
                <a:gd name="T8" fmla="*/ 191 w 365"/>
                <a:gd name="T9" fmla="*/ 170 h 287"/>
                <a:gd name="T10" fmla="*/ 341 w 365"/>
                <a:gd name="T11" fmla="*/ 291 h 287"/>
                <a:gd name="T12" fmla="*/ 305 w 365"/>
                <a:gd name="T13" fmla="*/ 176 h 287"/>
                <a:gd name="T14" fmla="*/ 365 w 365"/>
                <a:gd name="T15" fmla="*/ 134 h 287"/>
                <a:gd name="T16" fmla="*/ 359 w 365"/>
                <a:gd name="T17" fmla="*/ 128 h 287"/>
                <a:gd name="T18" fmla="*/ 335 w 365"/>
                <a:gd name="T19" fmla="*/ 116 h 287"/>
                <a:gd name="T20" fmla="*/ 299 w 365"/>
                <a:gd name="T21" fmla="*/ 91 h 287"/>
                <a:gd name="T22" fmla="*/ 257 w 365"/>
                <a:gd name="T23" fmla="*/ 73 h 287"/>
                <a:gd name="T24" fmla="*/ 215 w 365"/>
                <a:gd name="T25" fmla="*/ 55 h 287"/>
                <a:gd name="T26" fmla="*/ 173 w 365"/>
                <a:gd name="T27" fmla="*/ 37 h 287"/>
                <a:gd name="T28" fmla="*/ 143 w 365"/>
                <a:gd name="T29" fmla="*/ 24 h 287"/>
                <a:gd name="T30" fmla="*/ 131 w 365"/>
                <a:gd name="T31" fmla="*/ 18 h 287"/>
                <a:gd name="T32" fmla="*/ 107 w 365"/>
                <a:gd name="T33" fmla="*/ 18 h 287"/>
                <a:gd name="T34" fmla="*/ 95 w 365"/>
                <a:gd name="T35" fmla="*/ 18 h 287"/>
                <a:gd name="T36" fmla="*/ 72 w 365"/>
                <a:gd name="T37" fmla="*/ 12 h 287"/>
                <a:gd name="T38" fmla="*/ 66 w 365"/>
                <a:gd name="T39" fmla="*/ 12 h 287"/>
                <a:gd name="T40" fmla="*/ 54 w 365"/>
                <a:gd name="T41" fmla="*/ 6 h 287"/>
                <a:gd name="T42" fmla="*/ 42 w 365"/>
                <a:gd name="T43" fmla="*/ 0 h 287"/>
                <a:gd name="T44" fmla="*/ 30 w 365"/>
                <a:gd name="T45" fmla="*/ 0 h 287"/>
                <a:gd name="T46" fmla="*/ 24 w 365"/>
                <a:gd name="T47" fmla="*/ 24 h 287"/>
                <a:gd name="T48" fmla="*/ 24 w 365"/>
                <a:gd name="T49" fmla="*/ 24 h 287"/>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365" h="287">
                  <a:moveTo>
                    <a:pt x="24" y="24"/>
                  </a:moveTo>
                  <a:lnTo>
                    <a:pt x="0" y="60"/>
                  </a:lnTo>
                  <a:lnTo>
                    <a:pt x="66" y="108"/>
                  </a:lnTo>
                  <a:lnTo>
                    <a:pt x="143" y="180"/>
                  </a:lnTo>
                  <a:lnTo>
                    <a:pt x="191" y="168"/>
                  </a:lnTo>
                  <a:lnTo>
                    <a:pt x="341" y="287"/>
                  </a:lnTo>
                  <a:lnTo>
                    <a:pt x="305" y="174"/>
                  </a:lnTo>
                  <a:lnTo>
                    <a:pt x="365" y="132"/>
                  </a:lnTo>
                  <a:lnTo>
                    <a:pt x="359" y="126"/>
                  </a:lnTo>
                  <a:lnTo>
                    <a:pt x="335" y="114"/>
                  </a:lnTo>
                  <a:lnTo>
                    <a:pt x="299" y="90"/>
                  </a:lnTo>
                  <a:lnTo>
                    <a:pt x="257" y="72"/>
                  </a:lnTo>
                  <a:lnTo>
                    <a:pt x="215" y="54"/>
                  </a:lnTo>
                  <a:lnTo>
                    <a:pt x="173" y="36"/>
                  </a:lnTo>
                  <a:lnTo>
                    <a:pt x="143" y="24"/>
                  </a:lnTo>
                  <a:lnTo>
                    <a:pt x="131" y="18"/>
                  </a:lnTo>
                  <a:lnTo>
                    <a:pt x="107" y="18"/>
                  </a:lnTo>
                  <a:lnTo>
                    <a:pt x="95" y="18"/>
                  </a:lnTo>
                  <a:lnTo>
                    <a:pt x="72" y="12"/>
                  </a:lnTo>
                  <a:lnTo>
                    <a:pt x="66" y="12"/>
                  </a:lnTo>
                  <a:lnTo>
                    <a:pt x="54" y="6"/>
                  </a:lnTo>
                  <a:lnTo>
                    <a:pt x="42" y="0"/>
                  </a:lnTo>
                  <a:lnTo>
                    <a:pt x="30" y="0"/>
                  </a:lnTo>
                  <a:lnTo>
                    <a:pt x="24" y="24"/>
                  </a:lnTo>
                  <a:close/>
                </a:path>
              </a:pathLst>
            </a:custGeom>
            <a:solidFill>
              <a:schemeClr val="bg2"/>
            </a:solidFill>
            <a:ln w="9525">
              <a:noFill/>
              <a:round/>
              <a:headEnd/>
              <a:tailEnd/>
            </a:ln>
          </p:spPr>
          <p:txBody>
            <a:bodyPr/>
            <a:lstStyle/>
            <a:p>
              <a:endParaRPr lang="en-US"/>
            </a:p>
          </p:txBody>
        </p:sp>
        <p:sp>
          <p:nvSpPr>
            <p:cNvPr id="19" name="Freeform 18"/>
            <p:cNvSpPr>
              <a:spLocks/>
            </p:cNvSpPr>
            <p:nvPr userDrawn="1"/>
          </p:nvSpPr>
          <p:spPr bwMode="auto">
            <a:xfrm>
              <a:off x="1943" y="3829"/>
              <a:ext cx="2033" cy="499"/>
            </a:xfrm>
            <a:custGeom>
              <a:avLst/>
              <a:gdLst>
                <a:gd name="T0" fmla="*/ 186 w 2033"/>
                <a:gd name="T1" fmla="*/ 18 h 499"/>
                <a:gd name="T2" fmla="*/ 138 w 2033"/>
                <a:gd name="T3" fmla="*/ 6 h 499"/>
                <a:gd name="T4" fmla="*/ 96 w 2033"/>
                <a:gd name="T5" fmla="*/ 0 h 499"/>
                <a:gd name="T6" fmla="*/ 36 w 2033"/>
                <a:gd name="T7" fmla="*/ 0 h 499"/>
                <a:gd name="T8" fmla="*/ 12 w 2033"/>
                <a:gd name="T9" fmla="*/ 25 h 499"/>
                <a:gd name="T10" fmla="*/ 0 w 2033"/>
                <a:gd name="T11" fmla="*/ 128 h 499"/>
                <a:gd name="T12" fmla="*/ 60 w 2033"/>
                <a:gd name="T13" fmla="*/ 104 h 499"/>
                <a:gd name="T14" fmla="*/ 90 w 2033"/>
                <a:gd name="T15" fmla="*/ 134 h 499"/>
                <a:gd name="T16" fmla="*/ 150 w 2033"/>
                <a:gd name="T17" fmla="*/ 153 h 499"/>
                <a:gd name="T18" fmla="*/ 209 w 2033"/>
                <a:gd name="T19" fmla="*/ 273 h 499"/>
                <a:gd name="T20" fmla="*/ 401 w 2033"/>
                <a:gd name="T21" fmla="*/ 359 h 499"/>
                <a:gd name="T22" fmla="*/ 777 w 2033"/>
                <a:gd name="T23" fmla="*/ 359 h 499"/>
                <a:gd name="T24" fmla="*/ 2033 w 2033"/>
                <a:gd name="T25" fmla="*/ 499 h 499"/>
                <a:gd name="T26" fmla="*/ 2033 w 2033"/>
                <a:gd name="T27" fmla="*/ 499 h 499"/>
                <a:gd name="T28" fmla="*/ 1991 w 2033"/>
                <a:gd name="T29" fmla="*/ 493 h 499"/>
                <a:gd name="T30" fmla="*/ 676 w 2033"/>
                <a:gd name="T31" fmla="*/ 243 h 499"/>
                <a:gd name="T32" fmla="*/ 514 w 2033"/>
                <a:gd name="T33" fmla="*/ 159 h 499"/>
                <a:gd name="T34" fmla="*/ 425 w 2033"/>
                <a:gd name="T35" fmla="*/ 110 h 499"/>
                <a:gd name="T36" fmla="*/ 365 w 2033"/>
                <a:gd name="T37" fmla="*/ 92 h 499"/>
                <a:gd name="T38" fmla="*/ 281 w 2033"/>
                <a:gd name="T39" fmla="*/ 61 h 499"/>
                <a:gd name="T40" fmla="*/ 186 w 2033"/>
                <a:gd name="T41" fmla="*/ 18 h 499"/>
                <a:gd name="T42" fmla="*/ 186 w 2033"/>
                <a:gd name="T43" fmla="*/ 18 h 49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2033" h="499">
                  <a:moveTo>
                    <a:pt x="186" y="18"/>
                  </a:moveTo>
                  <a:lnTo>
                    <a:pt x="138" y="6"/>
                  </a:lnTo>
                  <a:lnTo>
                    <a:pt x="96" y="0"/>
                  </a:lnTo>
                  <a:lnTo>
                    <a:pt x="36" y="0"/>
                  </a:lnTo>
                  <a:lnTo>
                    <a:pt x="12" y="25"/>
                  </a:lnTo>
                  <a:lnTo>
                    <a:pt x="0" y="128"/>
                  </a:lnTo>
                  <a:lnTo>
                    <a:pt x="60" y="104"/>
                  </a:lnTo>
                  <a:lnTo>
                    <a:pt x="90" y="134"/>
                  </a:lnTo>
                  <a:lnTo>
                    <a:pt x="150" y="153"/>
                  </a:lnTo>
                  <a:lnTo>
                    <a:pt x="209" y="273"/>
                  </a:lnTo>
                  <a:lnTo>
                    <a:pt x="401" y="359"/>
                  </a:lnTo>
                  <a:lnTo>
                    <a:pt x="777" y="359"/>
                  </a:lnTo>
                  <a:lnTo>
                    <a:pt x="2033" y="499"/>
                  </a:lnTo>
                  <a:lnTo>
                    <a:pt x="1991" y="493"/>
                  </a:lnTo>
                  <a:lnTo>
                    <a:pt x="676" y="243"/>
                  </a:lnTo>
                  <a:lnTo>
                    <a:pt x="514" y="159"/>
                  </a:lnTo>
                  <a:lnTo>
                    <a:pt x="425" y="110"/>
                  </a:lnTo>
                  <a:lnTo>
                    <a:pt x="365" y="92"/>
                  </a:lnTo>
                  <a:lnTo>
                    <a:pt x="281" y="61"/>
                  </a:lnTo>
                  <a:lnTo>
                    <a:pt x="186" y="18"/>
                  </a:lnTo>
                  <a:close/>
                </a:path>
              </a:pathLst>
            </a:custGeom>
            <a:solidFill>
              <a:schemeClr val="bg2"/>
            </a:solidFill>
            <a:ln w="9525">
              <a:noFill/>
              <a:round/>
              <a:headEnd/>
              <a:tailEnd/>
            </a:ln>
          </p:spPr>
          <p:txBody>
            <a:bodyPr/>
            <a:lstStyle/>
            <a:p>
              <a:endParaRPr lang="en-US"/>
            </a:p>
          </p:txBody>
        </p:sp>
        <p:sp>
          <p:nvSpPr>
            <p:cNvPr id="20" name="Freeform 19"/>
            <p:cNvSpPr>
              <a:spLocks/>
            </p:cNvSpPr>
            <p:nvPr userDrawn="1"/>
          </p:nvSpPr>
          <p:spPr bwMode="auto">
            <a:xfrm>
              <a:off x="1830" y="3823"/>
              <a:ext cx="71" cy="61"/>
            </a:xfrm>
            <a:custGeom>
              <a:avLst/>
              <a:gdLst>
                <a:gd name="T0" fmla="*/ 0 w 71"/>
                <a:gd name="T1" fmla="*/ 18 h 60"/>
                <a:gd name="T2" fmla="*/ 6 w 71"/>
                <a:gd name="T3" fmla="*/ 18 h 60"/>
                <a:gd name="T4" fmla="*/ 12 w 71"/>
                <a:gd name="T5" fmla="*/ 12 h 60"/>
                <a:gd name="T6" fmla="*/ 6 w 71"/>
                <a:gd name="T7" fmla="*/ 6 h 60"/>
                <a:gd name="T8" fmla="*/ 0 w 71"/>
                <a:gd name="T9" fmla="*/ 0 h 60"/>
                <a:gd name="T10" fmla="*/ 29 w 71"/>
                <a:gd name="T11" fmla="*/ 18 h 60"/>
                <a:gd name="T12" fmla="*/ 53 w 71"/>
                <a:gd name="T13" fmla="*/ 18 h 60"/>
                <a:gd name="T14" fmla="*/ 59 w 71"/>
                <a:gd name="T15" fmla="*/ 31 h 60"/>
                <a:gd name="T16" fmla="*/ 65 w 71"/>
                <a:gd name="T17" fmla="*/ 43 h 60"/>
                <a:gd name="T18" fmla="*/ 71 w 71"/>
                <a:gd name="T19" fmla="*/ 55 h 60"/>
                <a:gd name="T20" fmla="*/ 71 w 71"/>
                <a:gd name="T21" fmla="*/ 61 h 60"/>
                <a:gd name="T22" fmla="*/ 59 w 71"/>
                <a:gd name="T23" fmla="*/ 55 h 60"/>
                <a:gd name="T24" fmla="*/ 47 w 71"/>
                <a:gd name="T25" fmla="*/ 43 h 60"/>
                <a:gd name="T26" fmla="*/ 23 w 71"/>
                <a:gd name="T27" fmla="*/ 31 h 60"/>
                <a:gd name="T28" fmla="*/ 23 w 71"/>
                <a:gd name="T29" fmla="*/ 37 h 60"/>
                <a:gd name="T30" fmla="*/ 18 w 71"/>
                <a:gd name="T31" fmla="*/ 43 h 60"/>
                <a:gd name="T32" fmla="*/ 12 w 71"/>
                <a:gd name="T33" fmla="*/ 49 h 60"/>
                <a:gd name="T34" fmla="*/ 6 w 71"/>
                <a:gd name="T35" fmla="*/ 49 h 60"/>
                <a:gd name="T36" fmla="*/ 6 w 71"/>
                <a:gd name="T37" fmla="*/ 49 h 60"/>
                <a:gd name="T38" fmla="*/ 6 w 71"/>
                <a:gd name="T39" fmla="*/ 37 h 60"/>
                <a:gd name="T40" fmla="*/ 0 w 71"/>
                <a:gd name="T41" fmla="*/ 18 h 60"/>
                <a:gd name="T42" fmla="*/ 0 w 71"/>
                <a:gd name="T43" fmla="*/ 18 h 6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71" h="60">
                  <a:moveTo>
                    <a:pt x="0" y="18"/>
                  </a:moveTo>
                  <a:lnTo>
                    <a:pt x="6" y="18"/>
                  </a:lnTo>
                  <a:lnTo>
                    <a:pt x="12" y="12"/>
                  </a:lnTo>
                  <a:lnTo>
                    <a:pt x="6" y="6"/>
                  </a:lnTo>
                  <a:lnTo>
                    <a:pt x="0" y="0"/>
                  </a:lnTo>
                  <a:lnTo>
                    <a:pt x="29" y="18"/>
                  </a:lnTo>
                  <a:lnTo>
                    <a:pt x="53" y="18"/>
                  </a:lnTo>
                  <a:lnTo>
                    <a:pt x="59" y="30"/>
                  </a:lnTo>
                  <a:lnTo>
                    <a:pt x="65" y="42"/>
                  </a:lnTo>
                  <a:lnTo>
                    <a:pt x="71" y="54"/>
                  </a:lnTo>
                  <a:lnTo>
                    <a:pt x="71" y="60"/>
                  </a:lnTo>
                  <a:lnTo>
                    <a:pt x="59" y="54"/>
                  </a:lnTo>
                  <a:lnTo>
                    <a:pt x="47" y="42"/>
                  </a:lnTo>
                  <a:lnTo>
                    <a:pt x="23" y="30"/>
                  </a:lnTo>
                  <a:lnTo>
                    <a:pt x="23" y="36"/>
                  </a:lnTo>
                  <a:lnTo>
                    <a:pt x="18" y="42"/>
                  </a:lnTo>
                  <a:lnTo>
                    <a:pt x="12" y="48"/>
                  </a:lnTo>
                  <a:lnTo>
                    <a:pt x="6" y="48"/>
                  </a:lnTo>
                  <a:lnTo>
                    <a:pt x="6" y="36"/>
                  </a:lnTo>
                  <a:lnTo>
                    <a:pt x="0" y="18"/>
                  </a:lnTo>
                  <a:close/>
                </a:path>
              </a:pathLst>
            </a:custGeom>
            <a:solidFill>
              <a:schemeClr val="bg2"/>
            </a:solidFill>
            <a:ln w="9525">
              <a:noFill/>
              <a:round/>
              <a:headEnd/>
              <a:tailEnd/>
            </a:ln>
          </p:spPr>
          <p:txBody>
            <a:bodyPr/>
            <a:lstStyle/>
            <a:p>
              <a:endParaRPr lang="en-US"/>
            </a:p>
          </p:txBody>
        </p:sp>
        <p:sp>
          <p:nvSpPr>
            <p:cNvPr id="21" name="Freeform 20"/>
            <p:cNvSpPr>
              <a:spLocks/>
            </p:cNvSpPr>
            <p:nvPr userDrawn="1"/>
          </p:nvSpPr>
          <p:spPr bwMode="auto">
            <a:xfrm>
              <a:off x="855" y="3842"/>
              <a:ext cx="161" cy="164"/>
            </a:xfrm>
            <a:custGeom>
              <a:avLst/>
              <a:gdLst>
                <a:gd name="T0" fmla="*/ 30 w 161"/>
                <a:gd name="T1" fmla="*/ 0 h 162"/>
                <a:gd name="T2" fmla="*/ 48 w 161"/>
                <a:gd name="T3" fmla="*/ 6 h 162"/>
                <a:gd name="T4" fmla="*/ 72 w 161"/>
                <a:gd name="T5" fmla="*/ 6 h 162"/>
                <a:gd name="T6" fmla="*/ 114 w 161"/>
                <a:gd name="T7" fmla="*/ 12 h 162"/>
                <a:gd name="T8" fmla="*/ 96 w 161"/>
                <a:gd name="T9" fmla="*/ 55 h 162"/>
                <a:gd name="T10" fmla="*/ 96 w 161"/>
                <a:gd name="T11" fmla="*/ 61 h 162"/>
                <a:gd name="T12" fmla="*/ 102 w 161"/>
                <a:gd name="T13" fmla="*/ 73 h 162"/>
                <a:gd name="T14" fmla="*/ 108 w 161"/>
                <a:gd name="T15" fmla="*/ 85 h 162"/>
                <a:gd name="T16" fmla="*/ 120 w 161"/>
                <a:gd name="T17" fmla="*/ 97 h 162"/>
                <a:gd name="T18" fmla="*/ 143 w 161"/>
                <a:gd name="T19" fmla="*/ 115 h 162"/>
                <a:gd name="T20" fmla="*/ 155 w 161"/>
                <a:gd name="T21" fmla="*/ 140 h 162"/>
                <a:gd name="T22" fmla="*/ 161 w 161"/>
                <a:gd name="T23" fmla="*/ 158 h 162"/>
                <a:gd name="T24" fmla="*/ 161 w 161"/>
                <a:gd name="T25" fmla="*/ 164 h 162"/>
                <a:gd name="T26" fmla="*/ 96 w 161"/>
                <a:gd name="T27" fmla="*/ 103 h 162"/>
                <a:gd name="T28" fmla="*/ 30 w 161"/>
                <a:gd name="T29" fmla="*/ 55 h 162"/>
                <a:gd name="T30" fmla="*/ 0 w 161"/>
                <a:gd name="T31" fmla="*/ 0 h 162"/>
                <a:gd name="T32" fmla="*/ 30 w 161"/>
                <a:gd name="T33" fmla="*/ 0 h 162"/>
                <a:gd name="T34" fmla="*/ 30 w 161"/>
                <a:gd name="T35" fmla="*/ 0 h 16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61" h="162">
                  <a:moveTo>
                    <a:pt x="30" y="0"/>
                  </a:moveTo>
                  <a:lnTo>
                    <a:pt x="48" y="6"/>
                  </a:lnTo>
                  <a:lnTo>
                    <a:pt x="72" y="6"/>
                  </a:lnTo>
                  <a:lnTo>
                    <a:pt x="114" y="12"/>
                  </a:lnTo>
                  <a:lnTo>
                    <a:pt x="96" y="54"/>
                  </a:lnTo>
                  <a:lnTo>
                    <a:pt x="96" y="60"/>
                  </a:lnTo>
                  <a:lnTo>
                    <a:pt x="102" y="72"/>
                  </a:lnTo>
                  <a:lnTo>
                    <a:pt x="108" y="84"/>
                  </a:lnTo>
                  <a:lnTo>
                    <a:pt x="120" y="96"/>
                  </a:lnTo>
                  <a:lnTo>
                    <a:pt x="143" y="114"/>
                  </a:lnTo>
                  <a:lnTo>
                    <a:pt x="155" y="138"/>
                  </a:lnTo>
                  <a:lnTo>
                    <a:pt x="161" y="156"/>
                  </a:lnTo>
                  <a:lnTo>
                    <a:pt x="161" y="162"/>
                  </a:lnTo>
                  <a:lnTo>
                    <a:pt x="96" y="102"/>
                  </a:lnTo>
                  <a:lnTo>
                    <a:pt x="30" y="54"/>
                  </a:lnTo>
                  <a:lnTo>
                    <a:pt x="0" y="0"/>
                  </a:lnTo>
                  <a:lnTo>
                    <a:pt x="30" y="0"/>
                  </a:lnTo>
                  <a:close/>
                </a:path>
              </a:pathLst>
            </a:custGeom>
            <a:solidFill>
              <a:schemeClr val="bg2"/>
            </a:solidFill>
            <a:ln w="9525">
              <a:noFill/>
              <a:round/>
              <a:headEnd/>
              <a:tailEnd/>
            </a:ln>
          </p:spPr>
          <p:txBody>
            <a:bodyPr/>
            <a:lstStyle/>
            <a:p>
              <a:endParaRPr lang="en-US"/>
            </a:p>
          </p:txBody>
        </p:sp>
        <p:sp>
          <p:nvSpPr>
            <p:cNvPr id="22" name="Freeform 21"/>
            <p:cNvSpPr>
              <a:spLocks/>
            </p:cNvSpPr>
            <p:nvPr userDrawn="1"/>
          </p:nvSpPr>
          <p:spPr bwMode="auto">
            <a:xfrm>
              <a:off x="706" y="3854"/>
              <a:ext cx="59" cy="61"/>
            </a:xfrm>
            <a:custGeom>
              <a:avLst/>
              <a:gdLst>
                <a:gd name="T0" fmla="*/ 59 w 59"/>
                <a:gd name="T1" fmla="*/ 6 h 60"/>
                <a:gd name="T2" fmla="*/ 41 w 59"/>
                <a:gd name="T3" fmla="*/ 31 h 60"/>
                <a:gd name="T4" fmla="*/ 41 w 59"/>
                <a:gd name="T5" fmla="*/ 37 h 60"/>
                <a:gd name="T6" fmla="*/ 47 w 59"/>
                <a:gd name="T7" fmla="*/ 43 h 60"/>
                <a:gd name="T8" fmla="*/ 53 w 59"/>
                <a:gd name="T9" fmla="*/ 55 h 60"/>
                <a:gd name="T10" fmla="*/ 53 w 59"/>
                <a:gd name="T11" fmla="*/ 61 h 60"/>
                <a:gd name="T12" fmla="*/ 47 w 59"/>
                <a:gd name="T13" fmla="*/ 55 h 60"/>
                <a:gd name="T14" fmla="*/ 35 w 59"/>
                <a:gd name="T15" fmla="*/ 49 h 60"/>
                <a:gd name="T16" fmla="*/ 23 w 59"/>
                <a:gd name="T17" fmla="*/ 37 h 60"/>
                <a:gd name="T18" fmla="*/ 17 w 59"/>
                <a:gd name="T19" fmla="*/ 31 h 60"/>
                <a:gd name="T20" fmla="*/ 0 w 59"/>
                <a:gd name="T21" fmla="*/ 0 h 60"/>
                <a:gd name="T22" fmla="*/ 59 w 59"/>
                <a:gd name="T23" fmla="*/ 6 h 60"/>
                <a:gd name="T24" fmla="*/ 59 w 59"/>
                <a:gd name="T25" fmla="*/ 6 h 6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59" h="60">
                  <a:moveTo>
                    <a:pt x="59" y="6"/>
                  </a:moveTo>
                  <a:lnTo>
                    <a:pt x="41" y="30"/>
                  </a:lnTo>
                  <a:lnTo>
                    <a:pt x="41" y="36"/>
                  </a:lnTo>
                  <a:lnTo>
                    <a:pt x="47" y="42"/>
                  </a:lnTo>
                  <a:lnTo>
                    <a:pt x="53" y="54"/>
                  </a:lnTo>
                  <a:lnTo>
                    <a:pt x="53" y="60"/>
                  </a:lnTo>
                  <a:lnTo>
                    <a:pt x="47" y="54"/>
                  </a:lnTo>
                  <a:lnTo>
                    <a:pt x="35" y="48"/>
                  </a:lnTo>
                  <a:lnTo>
                    <a:pt x="23" y="36"/>
                  </a:lnTo>
                  <a:lnTo>
                    <a:pt x="17" y="30"/>
                  </a:lnTo>
                  <a:lnTo>
                    <a:pt x="0" y="0"/>
                  </a:lnTo>
                  <a:lnTo>
                    <a:pt x="59" y="6"/>
                  </a:lnTo>
                  <a:close/>
                </a:path>
              </a:pathLst>
            </a:custGeom>
            <a:solidFill>
              <a:schemeClr val="bg2"/>
            </a:solidFill>
            <a:ln w="9525">
              <a:noFill/>
              <a:round/>
              <a:headEnd/>
              <a:tailEnd/>
            </a:ln>
          </p:spPr>
          <p:txBody>
            <a:bodyPr/>
            <a:lstStyle/>
            <a:p>
              <a:endParaRPr lang="en-US"/>
            </a:p>
          </p:txBody>
        </p:sp>
        <p:sp>
          <p:nvSpPr>
            <p:cNvPr id="23" name="Freeform 22"/>
            <p:cNvSpPr>
              <a:spLocks/>
            </p:cNvSpPr>
            <p:nvPr userDrawn="1"/>
          </p:nvSpPr>
          <p:spPr bwMode="auto">
            <a:xfrm>
              <a:off x="395" y="3811"/>
              <a:ext cx="245" cy="207"/>
            </a:xfrm>
            <a:custGeom>
              <a:avLst/>
              <a:gdLst>
                <a:gd name="T0" fmla="*/ 233 w 245"/>
                <a:gd name="T1" fmla="*/ 37 h 204"/>
                <a:gd name="T2" fmla="*/ 245 w 245"/>
                <a:gd name="T3" fmla="*/ 43 h 204"/>
                <a:gd name="T4" fmla="*/ 209 w 245"/>
                <a:gd name="T5" fmla="*/ 85 h 204"/>
                <a:gd name="T6" fmla="*/ 143 w 245"/>
                <a:gd name="T7" fmla="*/ 134 h 204"/>
                <a:gd name="T8" fmla="*/ 167 w 245"/>
                <a:gd name="T9" fmla="*/ 158 h 204"/>
                <a:gd name="T10" fmla="*/ 179 w 245"/>
                <a:gd name="T11" fmla="*/ 207 h 204"/>
                <a:gd name="T12" fmla="*/ 77 w 245"/>
                <a:gd name="T13" fmla="*/ 134 h 204"/>
                <a:gd name="T14" fmla="*/ 47 w 245"/>
                <a:gd name="T15" fmla="*/ 85 h 204"/>
                <a:gd name="T16" fmla="*/ 89 w 245"/>
                <a:gd name="T17" fmla="*/ 67 h 204"/>
                <a:gd name="T18" fmla="*/ 59 w 245"/>
                <a:gd name="T19" fmla="*/ 37 h 204"/>
                <a:gd name="T20" fmla="*/ 0 w 245"/>
                <a:gd name="T21" fmla="*/ 12 h 204"/>
                <a:gd name="T22" fmla="*/ 0 w 245"/>
                <a:gd name="T23" fmla="*/ 0 h 204"/>
                <a:gd name="T24" fmla="*/ 6 w 245"/>
                <a:gd name="T25" fmla="*/ 0 h 204"/>
                <a:gd name="T26" fmla="*/ 12 w 245"/>
                <a:gd name="T27" fmla="*/ 0 h 204"/>
                <a:gd name="T28" fmla="*/ 47 w 245"/>
                <a:gd name="T29" fmla="*/ 6 h 204"/>
                <a:gd name="T30" fmla="*/ 77 w 245"/>
                <a:gd name="T31" fmla="*/ 6 h 204"/>
                <a:gd name="T32" fmla="*/ 83 w 245"/>
                <a:gd name="T33" fmla="*/ 6 h 204"/>
                <a:gd name="T34" fmla="*/ 89 w 245"/>
                <a:gd name="T35" fmla="*/ 6 h 204"/>
                <a:gd name="T36" fmla="*/ 101 w 245"/>
                <a:gd name="T37" fmla="*/ 12 h 204"/>
                <a:gd name="T38" fmla="*/ 125 w 245"/>
                <a:gd name="T39" fmla="*/ 12 h 204"/>
                <a:gd name="T40" fmla="*/ 143 w 245"/>
                <a:gd name="T41" fmla="*/ 18 h 204"/>
                <a:gd name="T42" fmla="*/ 149 w 245"/>
                <a:gd name="T43" fmla="*/ 18 h 204"/>
                <a:gd name="T44" fmla="*/ 149 w 245"/>
                <a:gd name="T45" fmla="*/ 18 h 204"/>
                <a:gd name="T46" fmla="*/ 203 w 245"/>
                <a:gd name="T47" fmla="*/ 24 h 204"/>
                <a:gd name="T48" fmla="*/ 233 w 245"/>
                <a:gd name="T49" fmla="*/ 37 h 204"/>
                <a:gd name="T50" fmla="*/ 233 w 245"/>
                <a:gd name="T51" fmla="*/ 37 h 204"/>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245" h="204">
                  <a:moveTo>
                    <a:pt x="233" y="36"/>
                  </a:moveTo>
                  <a:lnTo>
                    <a:pt x="245" y="42"/>
                  </a:lnTo>
                  <a:lnTo>
                    <a:pt x="209" y="84"/>
                  </a:lnTo>
                  <a:lnTo>
                    <a:pt x="143" y="132"/>
                  </a:lnTo>
                  <a:lnTo>
                    <a:pt x="167" y="156"/>
                  </a:lnTo>
                  <a:lnTo>
                    <a:pt x="179" y="204"/>
                  </a:lnTo>
                  <a:lnTo>
                    <a:pt x="77" y="132"/>
                  </a:lnTo>
                  <a:lnTo>
                    <a:pt x="47" y="84"/>
                  </a:lnTo>
                  <a:lnTo>
                    <a:pt x="89" y="66"/>
                  </a:lnTo>
                  <a:lnTo>
                    <a:pt x="59" y="36"/>
                  </a:lnTo>
                  <a:lnTo>
                    <a:pt x="0" y="12"/>
                  </a:lnTo>
                  <a:lnTo>
                    <a:pt x="0" y="0"/>
                  </a:lnTo>
                  <a:lnTo>
                    <a:pt x="6" y="0"/>
                  </a:lnTo>
                  <a:lnTo>
                    <a:pt x="12" y="0"/>
                  </a:lnTo>
                  <a:lnTo>
                    <a:pt x="47" y="6"/>
                  </a:lnTo>
                  <a:lnTo>
                    <a:pt x="77" y="6"/>
                  </a:lnTo>
                  <a:lnTo>
                    <a:pt x="83" y="6"/>
                  </a:lnTo>
                  <a:lnTo>
                    <a:pt x="89" y="6"/>
                  </a:lnTo>
                  <a:lnTo>
                    <a:pt x="101" y="12"/>
                  </a:lnTo>
                  <a:lnTo>
                    <a:pt x="125" y="12"/>
                  </a:lnTo>
                  <a:lnTo>
                    <a:pt x="143" y="18"/>
                  </a:lnTo>
                  <a:lnTo>
                    <a:pt x="149" y="18"/>
                  </a:lnTo>
                  <a:lnTo>
                    <a:pt x="203" y="24"/>
                  </a:lnTo>
                  <a:lnTo>
                    <a:pt x="233" y="36"/>
                  </a:lnTo>
                  <a:close/>
                </a:path>
              </a:pathLst>
            </a:custGeom>
            <a:solidFill>
              <a:schemeClr val="bg2"/>
            </a:solidFill>
            <a:ln w="9525">
              <a:noFill/>
              <a:round/>
              <a:headEnd/>
              <a:tailEnd/>
            </a:ln>
          </p:spPr>
          <p:txBody>
            <a:bodyPr/>
            <a:lstStyle/>
            <a:p>
              <a:endParaRPr lang="en-US"/>
            </a:p>
          </p:txBody>
        </p:sp>
      </p:grpSp>
      <p:sp>
        <p:nvSpPr>
          <p:cNvPr id="388119" name="Rectangle 23"/>
          <p:cNvSpPr>
            <a:spLocks noGrp="1" noChangeArrowheads="1"/>
          </p:cNvSpPr>
          <p:nvPr>
            <p:ph type="ctrTitle" sz="quarter"/>
          </p:nvPr>
        </p:nvSpPr>
        <p:spPr>
          <a:xfrm>
            <a:off x="457200" y="1447800"/>
            <a:ext cx="8229600" cy="1736725"/>
          </a:xfrm>
        </p:spPr>
        <p:txBody>
          <a:bodyPr/>
          <a:lstStyle>
            <a:lvl1pPr>
              <a:defRPr sz="5400"/>
            </a:lvl1pPr>
          </a:lstStyle>
          <a:p>
            <a:pPr lvl="0"/>
            <a:r>
              <a:rPr lang="en-US" noProof="0" smtClean="0"/>
              <a:t>Click to edit Master title style</a:t>
            </a:r>
          </a:p>
        </p:txBody>
      </p:sp>
      <p:sp>
        <p:nvSpPr>
          <p:cNvPr id="388120" name="Rectangle 24"/>
          <p:cNvSpPr>
            <a:spLocks noGrp="1" noChangeArrowheads="1"/>
          </p:cNvSpPr>
          <p:nvPr>
            <p:ph type="subTitle" sz="quarter" idx="1"/>
          </p:nvPr>
        </p:nvSpPr>
        <p:spPr>
          <a:xfrm>
            <a:off x="1371600" y="3429000"/>
            <a:ext cx="6400800" cy="1752600"/>
          </a:xfrm>
        </p:spPr>
        <p:txBody>
          <a:bodyPr/>
          <a:lstStyle>
            <a:lvl1pPr marL="0" indent="0" algn="ctr">
              <a:buFontTx/>
              <a:buNone/>
              <a:defRPr>
                <a:effectLst>
                  <a:outerShdw blurRad="38100" dist="38100" dir="2700000" algn="tl">
                    <a:srgbClr val="000000"/>
                  </a:outerShdw>
                </a:effectLst>
              </a:defRPr>
            </a:lvl1pPr>
          </a:lstStyle>
          <a:p>
            <a:pPr lvl="0"/>
            <a:r>
              <a:rPr lang="en-US" noProof="0" smtClean="0"/>
              <a:t>Click to edit Master subtitle style</a:t>
            </a:r>
          </a:p>
        </p:txBody>
      </p:sp>
      <p:sp>
        <p:nvSpPr>
          <p:cNvPr id="24" name="Rectangle 25"/>
          <p:cNvSpPr>
            <a:spLocks noGrp="1" noChangeArrowheads="1"/>
          </p:cNvSpPr>
          <p:nvPr>
            <p:ph type="dt" sz="quarter" idx="10"/>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lvl1pPr>
              <a:defRPr smtClean="0"/>
            </a:lvl1pPr>
          </a:lstStyle>
          <a:p>
            <a:pPr>
              <a:defRPr/>
            </a:pPr>
            <a:endParaRPr lang="en-US"/>
          </a:p>
        </p:txBody>
      </p:sp>
      <p:sp>
        <p:nvSpPr>
          <p:cNvPr id="25" name="Rectangle 26"/>
          <p:cNvSpPr>
            <a:spLocks noGrp="1" noChangeArrowheads="1"/>
          </p:cNvSpPr>
          <p:nvPr>
            <p:ph type="sldNum" sz="quarter" idx="11"/>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lvl1pPr>
              <a:defRPr smtClean="0"/>
            </a:lvl1pPr>
          </a:lstStyle>
          <a:p>
            <a:pPr>
              <a:defRPr/>
            </a:pPr>
            <a:fld id="{EB89B934-876A-4FF7-B71B-A94A2294439D}" type="slidenum">
              <a:rPr lang="en-US"/>
              <a:pPr>
                <a:defRPr/>
              </a:pPr>
              <a:t>‹#›</a:t>
            </a:fld>
            <a:endParaRPr lang="en-US"/>
          </a:p>
        </p:txBody>
      </p:sp>
      <p:sp>
        <p:nvSpPr>
          <p:cNvPr id="26" name="Rectangle 27"/>
          <p:cNvSpPr>
            <a:spLocks noGrp="1" noChangeArrowheads="1"/>
          </p:cNvSpPr>
          <p:nvPr>
            <p:ph type="ftr" sz="quarter" idx="12"/>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lvl1pPr>
              <a:defRPr smtClean="0"/>
            </a:lvl1pPr>
          </a:lstStyle>
          <a:p>
            <a:pPr>
              <a:defRPr/>
            </a:pP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5"/>
          <p:cNvSpPr>
            <a:spLocks noGrp="1" noChangeArrowheads="1"/>
          </p:cNvSpPr>
          <p:nvPr>
            <p:ph type="dt" sz="half" idx="10"/>
          </p:nvPr>
        </p:nvSpPr>
        <p:spPr>
          <a:ln/>
        </p:spPr>
        <p:txBody>
          <a:bodyPr/>
          <a:lstStyle>
            <a:lvl1pPr>
              <a:defRPr/>
            </a:lvl1pPr>
          </a:lstStyle>
          <a:p>
            <a:pPr>
              <a:defRPr/>
            </a:pPr>
            <a:endParaRPr lang="en-US"/>
          </a:p>
        </p:txBody>
      </p:sp>
      <p:sp>
        <p:nvSpPr>
          <p:cNvPr id="5" name="Rectangle 26"/>
          <p:cNvSpPr>
            <a:spLocks noGrp="1" noChangeArrowheads="1"/>
          </p:cNvSpPr>
          <p:nvPr>
            <p:ph type="ftr" sz="quarter" idx="11"/>
          </p:nvPr>
        </p:nvSpPr>
        <p:spPr>
          <a:ln/>
        </p:spPr>
        <p:txBody>
          <a:bodyPr/>
          <a:lstStyle>
            <a:lvl1pPr>
              <a:defRPr/>
            </a:lvl1pPr>
          </a:lstStyle>
          <a:p>
            <a:pPr>
              <a:defRPr/>
            </a:pPr>
            <a:endParaRPr lang="en-US"/>
          </a:p>
        </p:txBody>
      </p:sp>
      <p:sp>
        <p:nvSpPr>
          <p:cNvPr id="6" name="Rectangle 27"/>
          <p:cNvSpPr>
            <a:spLocks noGrp="1" noChangeArrowheads="1"/>
          </p:cNvSpPr>
          <p:nvPr>
            <p:ph type="sldNum" sz="quarter" idx="12"/>
          </p:nvPr>
        </p:nvSpPr>
        <p:spPr>
          <a:ln/>
        </p:spPr>
        <p:txBody>
          <a:bodyPr/>
          <a:lstStyle>
            <a:lvl1pPr>
              <a:defRPr/>
            </a:lvl1pPr>
          </a:lstStyle>
          <a:p>
            <a:pPr>
              <a:defRPr/>
            </a:pPr>
            <a:fld id="{9B8A2AAF-ADB2-4A20-9E00-52A00BA12529}"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28600"/>
            <a:ext cx="2057400" cy="5867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28600"/>
            <a:ext cx="60198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5"/>
          <p:cNvSpPr>
            <a:spLocks noGrp="1" noChangeArrowheads="1"/>
          </p:cNvSpPr>
          <p:nvPr>
            <p:ph type="dt" sz="half" idx="10"/>
          </p:nvPr>
        </p:nvSpPr>
        <p:spPr>
          <a:ln/>
        </p:spPr>
        <p:txBody>
          <a:bodyPr/>
          <a:lstStyle>
            <a:lvl1pPr>
              <a:defRPr/>
            </a:lvl1pPr>
          </a:lstStyle>
          <a:p>
            <a:pPr>
              <a:defRPr/>
            </a:pPr>
            <a:endParaRPr lang="en-US"/>
          </a:p>
        </p:txBody>
      </p:sp>
      <p:sp>
        <p:nvSpPr>
          <p:cNvPr id="5" name="Rectangle 26"/>
          <p:cNvSpPr>
            <a:spLocks noGrp="1" noChangeArrowheads="1"/>
          </p:cNvSpPr>
          <p:nvPr>
            <p:ph type="ftr" sz="quarter" idx="11"/>
          </p:nvPr>
        </p:nvSpPr>
        <p:spPr>
          <a:ln/>
        </p:spPr>
        <p:txBody>
          <a:bodyPr/>
          <a:lstStyle>
            <a:lvl1pPr>
              <a:defRPr/>
            </a:lvl1pPr>
          </a:lstStyle>
          <a:p>
            <a:pPr>
              <a:defRPr/>
            </a:pPr>
            <a:endParaRPr lang="en-US"/>
          </a:p>
        </p:txBody>
      </p:sp>
      <p:sp>
        <p:nvSpPr>
          <p:cNvPr id="6" name="Rectangle 27"/>
          <p:cNvSpPr>
            <a:spLocks noGrp="1" noChangeArrowheads="1"/>
          </p:cNvSpPr>
          <p:nvPr>
            <p:ph type="sldNum" sz="quarter" idx="12"/>
          </p:nvPr>
        </p:nvSpPr>
        <p:spPr>
          <a:ln/>
        </p:spPr>
        <p:txBody>
          <a:bodyPr/>
          <a:lstStyle>
            <a:lvl1pPr>
              <a:defRPr/>
            </a:lvl1pPr>
          </a:lstStyle>
          <a:p>
            <a:pPr>
              <a:defRPr/>
            </a:pPr>
            <a:fld id="{493EC29D-9768-4593-8F2C-DEB362BAF03F}"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5"/>
          <p:cNvSpPr>
            <a:spLocks noGrp="1" noChangeArrowheads="1"/>
          </p:cNvSpPr>
          <p:nvPr>
            <p:ph type="dt" sz="half" idx="10"/>
          </p:nvPr>
        </p:nvSpPr>
        <p:spPr>
          <a:ln/>
        </p:spPr>
        <p:txBody>
          <a:bodyPr/>
          <a:lstStyle>
            <a:lvl1pPr>
              <a:defRPr/>
            </a:lvl1pPr>
          </a:lstStyle>
          <a:p>
            <a:pPr>
              <a:defRPr/>
            </a:pPr>
            <a:endParaRPr lang="en-US"/>
          </a:p>
        </p:txBody>
      </p:sp>
      <p:sp>
        <p:nvSpPr>
          <p:cNvPr id="6" name="Rectangle 26"/>
          <p:cNvSpPr>
            <a:spLocks noGrp="1" noChangeArrowheads="1"/>
          </p:cNvSpPr>
          <p:nvPr>
            <p:ph type="ftr" sz="quarter" idx="11"/>
          </p:nvPr>
        </p:nvSpPr>
        <p:spPr>
          <a:ln/>
        </p:spPr>
        <p:txBody>
          <a:bodyPr/>
          <a:lstStyle>
            <a:lvl1pPr>
              <a:defRPr/>
            </a:lvl1pPr>
          </a:lstStyle>
          <a:p>
            <a:pPr>
              <a:defRPr/>
            </a:pPr>
            <a:endParaRPr lang="en-US"/>
          </a:p>
        </p:txBody>
      </p:sp>
      <p:sp>
        <p:nvSpPr>
          <p:cNvPr id="7" name="Rectangle 27"/>
          <p:cNvSpPr>
            <a:spLocks noGrp="1" noChangeArrowheads="1"/>
          </p:cNvSpPr>
          <p:nvPr>
            <p:ph type="sldNum" sz="quarter" idx="12"/>
          </p:nvPr>
        </p:nvSpPr>
        <p:spPr>
          <a:ln/>
        </p:spPr>
        <p:txBody>
          <a:bodyPr/>
          <a:lstStyle>
            <a:lvl1pPr>
              <a:defRPr/>
            </a:lvl1pPr>
          </a:lstStyle>
          <a:p>
            <a:pPr>
              <a:defRPr/>
            </a:pPr>
            <a:fld id="{B97E8084-4E25-4FDD-914E-059155B8DC5D}"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5"/>
          <p:cNvSpPr>
            <a:spLocks noGrp="1" noChangeArrowheads="1"/>
          </p:cNvSpPr>
          <p:nvPr>
            <p:ph type="dt" sz="half" idx="10"/>
          </p:nvPr>
        </p:nvSpPr>
        <p:spPr>
          <a:ln/>
        </p:spPr>
        <p:txBody>
          <a:bodyPr/>
          <a:lstStyle>
            <a:lvl1pPr>
              <a:defRPr/>
            </a:lvl1pPr>
          </a:lstStyle>
          <a:p>
            <a:pPr>
              <a:defRPr/>
            </a:pPr>
            <a:endParaRPr lang="en-US"/>
          </a:p>
        </p:txBody>
      </p:sp>
      <p:sp>
        <p:nvSpPr>
          <p:cNvPr id="5" name="Rectangle 26"/>
          <p:cNvSpPr>
            <a:spLocks noGrp="1" noChangeArrowheads="1"/>
          </p:cNvSpPr>
          <p:nvPr>
            <p:ph type="ftr" sz="quarter" idx="11"/>
          </p:nvPr>
        </p:nvSpPr>
        <p:spPr>
          <a:ln/>
        </p:spPr>
        <p:txBody>
          <a:bodyPr/>
          <a:lstStyle>
            <a:lvl1pPr>
              <a:defRPr/>
            </a:lvl1pPr>
          </a:lstStyle>
          <a:p>
            <a:pPr>
              <a:defRPr/>
            </a:pPr>
            <a:endParaRPr lang="en-US"/>
          </a:p>
        </p:txBody>
      </p:sp>
      <p:sp>
        <p:nvSpPr>
          <p:cNvPr id="6" name="Rectangle 27"/>
          <p:cNvSpPr>
            <a:spLocks noGrp="1" noChangeArrowheads="1"/>
          </p:cNvSpPr>
          <p:nvPr>
            <p:ph type="sldNum" sz="quarter" idx="12"/>
          </p:nvPr>
        </p:nvSpPr>
        <p:spPr>
          <a:ln/>
        </p:spPr>
        <p:txBody>
          <a:bodyPr/>
          <a:lstStyle>
            <a:lvl1pPr>
              <a:defRPr/>
            </a:lvl1pPr>
          </a:lstStyle>
          <a:p>
            <a:pPr>
              <a:defRPr/>
            </a:pPr>
            <a:fld id="{76EE5368-9CE2-4828-A68B-7DA149ADD076}"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25"/>
          <p:cNvSpPr>
            <a:spLocks noGrp="1" noChangeArrowheads="1"/>
          </p:cNvSpPr>
          <p:nvPr>
            <p:ph type="dt" sz="half" idx="10"/>
          </p:nvPr>
        </p:nvSpPr>
        <p:spPr>
          <a:ln/>
        </p:spPr>
        <p:txBody>
          <a:bodyPr/>
          <a:lstStyle>
            <a:lvl1pPr>
              <a:defRPr/>
            </a:lvl1pPr>
          </a:lstStyle>
          <a:p>
            <a:pPr>
              <a:defRPr/>
            </a:pPr>
            <a:endParaRPr lang="en-US"/>
          </a:p>
        </p:txBody>
      </p:sp>
      <p:sp>
        <p:nvSpPr>
          <p:cNvPr id="5" name="Rectangle 26"/>
          <p:cNvSpPr>
            <a:spLocks noGrp="1" noChangeArrowheads="1"/>
          </p:cNvSpPr>
          <p:nvPr>
            <p:ph type="ftr" sz="quarter" idx="11"/>
          </p:nvPr>
        </p:nvSpPr>
        <p:spPr>
          <a:ln/>
        </p:spPr>
        <p:txBody>
          <a:bodyPr/>
          <a:lstStyle>
            <a:lvl1pPr>
              <a:defRPr/>
            </a:lvl1pPr>
          </a:lstStyle>
          <a:p>
            <a:pPr>
              <a:defRPr/>
            </a:pPr>
            <a:endParaRPr lang="en-US"/>
          </a:p>
        </p:txBody>
      </p:sp>
      <p:sp>
        <p:nvSpPr>
          <p:cNvPr id="6" name="Rectangle 27"/>
          <p:cNvSpPr>
            <a:spLocks noGrp="1" noChangeArrowheads="1"/>
          </p:cNvSpPr>
          <p:nvPr>
            <p:ph type="sldNum" sz="quarter" idx="12"/>
          </p:nvPr>
        </p:nvSpPr>
        <p:spPr>
          <a:ln/>
        </p:spPr>
        <p:txBody>
          <a:bodyPr/>
          <a:lstStyle>
            <a:lvl1pPr>
              <a:defRPr/>
            </a:lvl1pPr>
          </a:lstStyle>
          <a:p>
            <a:pPr>
              <a:defRPr/>
            </a:pPr>
            <a:fld id="{8E11C413-07BF-4A53-B9ED-5ADEEF0FE8CF}"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5"/>
          <p:cNvSpPr>
            <a:spLocks noGrp="1" noChangeArrowheads="1"/>
          </p:cNvSpPr>
          <p:nvPr>
            <p:ph type="dt" sz="half" idx="10"/>
          </p:nvPr>
        </p:nvSpPr>
        <p:spPr>
          <a:ln/>
        </p:spPr>
        <p:txBody>
          <a:bodyPr/>
          <a:lstStyle>
            <a:lvl1pPr>
              <a:defRPr/>
            </a:lvl1pPr>
          </a:lstStyle>
          <a:p>
            <a:pPr>
              <a:defRPr/>
            </a:pPr>
            <a:endParaRPr lang="en-US"/>
          </a:p>
        </p:txBody>
      </p:sp>
      <p:sp>
        <p:nvSpPr>
          <p:cNvPr id="6" name="Rectangle 26"/>
          <p:cNvSpPr>
            <a:spLocks noGrp="1" noChangeArrowheads="1"/>
          </p:cNvSpPr>
          <p:nvPr>
            <p:ph type="ftr" sz="quarter" idx="11"/>
          </p:nvPr>
        </p:nvSpPr>
        <p:spPr>
          <a:ln/>
        </p:spPr>
        <p:txBody>
          <a:bodyPr/>
          <a:lstStyle>
            <a:lvl1pPr>
              <a:defRPr/>
            </a:lvl1pPr>
          </a:lstStyle>
          <a:p>
            <a:pPr>
              <a:defRPr/>
            </a:pPr>
            <a:endParaRPr lang="en-US"/>
          </a:p>
        </p:txBody>
      </p:sp>
      <p:sp>
        <p:nvSpPr>
          <p:cNvPr id="7" name="Rectangle 27"/>
          <p:cNvSpPr>
            <a:spLocks noGrp="1" noChangeArrowheads="1"/>
          </p:cNvSpPr>
          <p:nvPr>
            <p:ph type="sldNum" sz="quarter" idx="12"/>
          </p:nvPr>
        </p:nvSpPr>
        <p:spPr>
          <a:ln/>
        </p:spPr>
        <p:txBody>
          <a:bodyPr/>
          <a:lstStyle>
            <a:lvl1pPr>
              <a:defRPr/>
            </a:lvl1pPr>
          </a:lstStyle>
          <a:p>
            <a:pPr>
              <a:defRPr/>
            </a:pPr>
            <a:fld id="{E0A3B0F5-5AB7-40FA-8A05-5CB926302D46}"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25"/>
          <p:cNvSpPr>
            <a:spLocks noGrp="1" noChangeArrowheads="1"/>
          </p:cNvSpPr>
          <p:nvPr>
            <p:ph type="dt" sz="half" idx="10"/>
          </p:nvPr>
        </p:nvSpPr>
        <p:spPr>
          <a:ln/>
        </p:spPr>
        <p:txBody>
          <a:bodyPr/>
          <a:lstStyle>
            <a:lvl1pPr>
              <a:defRPr/>
            </a:lvl1pPr>
          </a:lstStyle>
          <a:p>
            <a:pPr>
              <a:defRPr/>
            </a:pPr>
            <a:endParaRPr lang="en-US"/>
          </a:p>
        </p:txBody>
      </p:sp>
      <p:sp>
        <p:nvSpPr>
          <p:cNvPr id="8" name="Rectangle 26"/>
          <p:cNvSpPr>
            <a:spLocks noGrp="1" noChangeArrowheads="1"/>
          </p:cNvSpPr>
          <p:nvPr>
            <p:ph type="ftr" sz="quarter" idx="11"/>
          </p:nvPr>
        </p:nvSpPr>
        <p:spPr>
          <a:ln/>
        </p:spPr>
        <p:txBody>
          <a:bodyPr/>
          <a:lstStyle>
            <a:lvl1pPr>
              <a:defRPr/>
            </a:lvl1pPr>
          </a:lstStyle>
          <a:p>
            <a:pPr>
              <a:defRPr/>
            </a:pPr>
            <a:endParaRPr lang="en-US"/>
          </a:p>
        </p:txBody>
      </p:sp>
      <p:sp>
        <p:nvSpPr>
          <p:cNvPr id="9" name="Rectangle 27"/>
          <p:cNvSpPr>
            <a:spLocks noGrp="1" noChangeArrowheads="1"/>
          </p:cNvSpPr>
          <p:nvPr>
            <p:ph type="sldNum" sz="quarter" idx="12"/>
          </p:nvPr>
        </p:nvSpPr>
        <p:spPr>
          <a:ln/>
        </p:spPr>
        <p:txBody>
          <a:bodyPr/>
          <a:lstStyle>
            <a:lvl1pPr>
              <a:defRPr/>
            </a:lvl1pPr>
          </a:lstStyle>
          <a:p>
            <a:pPr>
              <a:defRPr/>
            </a:pPr>
            <a:fld id="{C5DA2D9C-4A60-4383-9026-AAC695F6334E}"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25"/>
          <p:cNvSpPr>
            <a:spLocks noGrp="1" noChangeArrowheads="1"/>
          </p:cNvSpPr>
          <p:nvPr>
            <p:ph type="dt" sz="half" idx="10"/>
          </p:nvPr>
        </p:nvSpPr>
        <p:spPr>
          <a:ln/>
        </p:spPr>
        <p:txBody>
          <a:bodyPr/>
          <a:lstStyle>
            <a:lvl1pPr>
              <a:defRPr/>
            </a:lvl1pPr>
          </a:lstStyle>
          <a:p>
            <a:pPr>
              <a:defRPr/>
            </a:pPr>
            <a:endParaRPr lang="en-US"/>
          </a:p>
        </p:txBody>
      </p:sp>
      <p:sp>
        <p:nvSpPr>
          <p:cNvPr id="4" name="Rectangle 26"/>
          <p:cNvSpPr>
            <a:spLocks noGrp="1" noChangeArrowheads="1"/>
          </p:cNvSpPr>
          <p:nvPr>
            <p:ph type="ftr" sz="quarter" idx="11"/>
          </p:nvPr>
        </p:nvSpPr>
        <p:spPr>
          <a:ln/>
        </p:spPr>
        <p:txBody>
          <a:bodyPr/>
          <a:lstStyle>
            <a:lvl1pPr>
              <a:defRPr/>
            </a:lvl1pPr>
          </a:lstStyle>
          <a:p>
            <a:pPr>
              <a:defRPr/>
            </a:pPr>
            <a:endParaRPr lang="en-US"/>
          </a:p>
        </p:txBody>
      </p:sp>
      <p:sp>
        <p:nvSpPr>
          <p:cNvPr id="5" name="Rectangle 27"/>
          <p:cNvSpPr>
            <a:spLocks noGrp="1" noChangeArrowheads="1"/>
          </p:cNvSpPr>
          <p:nvPr>
            <p:ph type="sldNum" sz="quarter" idx="12"/>
          </p:nvPr>
        </p:nvSpPr>
        <p:spPr>
          <a:ln/>
        </p:spPr>
        <p:txBody>
          <a:bodyPr/>
          <a:lstStyle>
            <a:lvl1pPr>
              <a:defRPr/>
            </a:lvl1pPr>
          </a:lstStyle>
          <a:p>
            <a:pPr>
              <a:defRPr/>
            </a:pPr>
            <a:fld id="{C2B84432-067E-46A9-BA96-9F9398107927}"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5"/>
          <p:cNvSpPr>
            <a:spLocks noGrp="1" noChangeArrowheads="1"/>
          </p:cNvSpPr>
          <p:nvPr>
            <p:ph type="dt" sz="half" idx="10"/>
          </p:nvPr>
        </p:nvSpPr>
        <p:spPr>
          <a:ln/>
        </p:spPr>
        <p:txBody>
          <a:bodyPr/>
          <a:lstStyle>
            <a:lvl1pPr>
              <a:defRPr/>
            </a:lvl1pPr>
          </a:lstStyle>
          <a:p>
            <a:pPr>
              <a:defRPr/>
            </a:pPr>
            <a:endParaRPr lang="en-US"/>
          </a:p>
        </p:txBody>
      </p:sp>
      <p:sp>
        <p:nvSpPr>
          <p:cNvPr id="3" name="Rectangle 26"/>
          <p:cNvSpPr>
            <a:spLocks noGrp="1" noChangeArrowheads="1"/>
          </p:cNvSpPr>
          <p:nvPr>
            <p:ph type="ftr" sz="quarter" idx="11"/>
          </p:nvPr>
        </p:nvSpPr>
        <p:spPr>
          <a:ln/>
        </p:spPr>
        <p:txBody>
          <a:bodyPr/>
          <a:lstStyle>
            <a:lvl1pPr>
              <a:defRPr/>
            </a:lvl1pPr>
          </a:lstStyle>
          <a:p>
            <a:pPr>
              <a:defRPr/>
            </a:pPr>
            <a:endParaRPr lang="en-US"/>
          </a:p>
        </p:txBody>
      </p:sp>
      <p:sp>
        <p:nvSpPr>
          <p:cNvPr id="4" name="Rectangle 27"/>
          <p:cNvSpPr>
            <a:spLocks noGrp="1" noChangeArrowheads="1"/>
          </p:cNvSpPr>
          <p:nvPr>
            <p:ph type="sldNum" sz="quarter" idx="12"/>
          </p:nvPr>
        </p:nvSpPr>
        <p:spPr>
          <a:ln/>
        </p:spPr>
        <p:txBody>
          <a:bodyPr/>
          <a:lstStyle>
            <a:lvl1pPr>
              <a:defRPr/>
            </a:lvl1pPr>
          </a:lstStyle>
          <a:p>
            <a:pPr>
              <a:defRPr/>
            </a:pPr>
            <a:fld id="{6394DB44-3D55-447F-B87B-AB85F71E8757}"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5"/>
          <p:cNvSpPr>
            <a:spLocks noGrp="1" noChangeArrowheads="1"/>
          </p:cNvSpPr>
          <p:nvPr>
            <p:ph type="dt" sz="half" idx="10"/>
          </p:nvPr>
        </p:nvSpPr>
        <p:spPr>
          <a:ln/>
        </p:spPr>
        <p:txBody>
          <a:bodyPr/>
          <a:lstStyle>
            <a:lvl1pPr>
              <a:defRPr/>
            </a:lvl1pPr>
          </a:lstStyle>
          <a:p>
            <a:pPr>
              <a:defRPr/>
            </a:pPr>
            <a:endParaRPr lang="en-US"/>
          </a:p>
        </p:txBody>
      </p:sp>
      <p:sp>
        <p:nvSpPr>
          <p:cNvPr id="6" name="Rectangle 26"/>
          <p:cNvSpPr>
            <a:spLocks noGrp="1" noChangeArrowheads="1"/>
          </p:cNvSpPr>
          <p:nvPr>
            <p:ph type="ftr" sz="quarter" idx="11"/>
          </p:nvPr>
        </p:nvSpPr>
        <p:spPr>
          <a:ln/>
        </p:spPr>
        <p:txBody>
          <a:bodyPr/>
          <a:lstStyle>
            <a:lvl1pPr>
              <a:defRPr/>
            </a:lvl1pPr>
          </a:lstStyle>
          <a:p>
            <a:pPr>
              <a:defRPr/>
            </a:pPr>
            <a:endParaRPr lang="en-US"/>
          </a:p>
        </p:txBody>
      </p:sp>
      <p:sp>
        <p:nvSpPr>
          <p:cNvPr id="7" name="Rectangle 27"/>
          <p:cNvSpPr>
            <a:spLocks noGrp="1" noChangeArrowheads="1"/>
          </p:cNvSpPr>
          <p:nvPr>
            <p:ph type="sldNum" sz="quarter" idx="12"/>
          </p:nvPr>
        </p:nvSpPr>
        <p:spPr>
          <a:ln/>
        </p:spPr>
        <p:txBody>
          <a:bodyPr/>
          <a:lstStyle>
            <a:lvl1pPr>
              <a:defRPr/>
            </a:lvl1pPr>
          </a:lstStyle>
          <a:p>
            <a:pPr>
              <a:defRPr/>
            </a:pPr>
            <a:fld id="{7B203610-B10D-432B-9AD0-AF2551E5E70D}"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5"/>
          <p:cNvSpPr>
            <a:spLocks noGrp="1" noChangeArrowheads="1"/>
          </p:cNvSpPr>
          <p:nvPr>
            <p:ph type="dt" sz="half" idx="10"/>
          </p:nvPr>
        </p:nvSpPr>
        <p:spPr>
          <a:ln/>
        </p:spPr>
        <p:txBody>
          <a:bodyPr/>
          <a:lstStyle>
            <a:lvl1pPr>
              <a:defRPr/>
            </a:lvl1pPr>
          </a:lstStyle>
          <a:p>
            <a:pPr>
              <a:defRPr/>
            </a:pPr>
            <a:endParaRPr lang="en-US"/>
          </a:p>
        </p:txBody>
      </p:sp>
      <p:sp>
        <p:nvSpPr>
          <p:cNvPr id="6" name="Rectangle 26"/>
          <p:cNvSpPr>
            <a:spLocks noGrp="1" noChangeArrowheads="1"/>
          </p:cNvSpPr>
          <p:nvPr>
            <p:ph type="ftr" sz="quarter" idx="11"/>
          </p:nvPr>
        </p:nvSpPr>
        <p:spPr>
          <a:ln/>
        </p:spPr>
        <p:txBody>
          <a:bodyPr/>
          <a:lstStyle>
            <a:lvl1pPr>
              <a:defRPr/>
            </a:lvl1pPr>
          </a:lstStyle>
          <a:p>
            <a:pPr>
              <a:defRPr/>
            </a:pPr>
            <a:endParaRPr lang="en-US"/>
          </a:p>
        </p:txBody>
      </p:sp>
      <p:sp>
        <p:nvSpPr>
          <p:cNvPr id="7" name="Rectangle 27"/>
          <p:cNvSpPr>
            <a:spLocks noGrp="1" noChangeArrowheads="1"/>
          </p:cNvSpPr>
          <p:nvPr>
            <p:ph type="sldNum" sz="quarter" idx="12"/>
          </p:nvPr>
        </p:nvSpPr>
        <p:spPr>
          <a:ln/>
        </p:spPr>
        <p:txBody>
          <a:bodyPr/>
          <a:lstStyle>
            <a:lvl1pPr>
              <a:defRPr/>
            </a:lvl1pPr>
          </a:lstStyle>
          <a:p>
            <a:pPr>
              <a:defRPr/>
            </a:pPr>
            <a:fld id="{26FF96CA-40DB-40F7-86C0-C3776194BB37}"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6699FF"/>
        </a:solidFill>
        <a:effectLst/>
      </p:bgPr>
    </p:bg>
    <p:spTree>
      <p:nvGrpSpPr>
        <p:cNvPr id="1" name=""/>
        <p:cNvGrpSpPr/>
        <p:nvPr/>
      </p:nvGrpSpPr>
      <p:grpSpPr>
        <a:xfrm>
          <a:off x="0" y="0"/>
          <a:ext cx="0" cy="0"/>
          <a:chOff x="0" y="0"/>
          <a:chExt cx="0" cy="0"/>
        </a:xfrm>
      </p:grpSpPr>
      <p:grpSp>
        <p:nvGrpSpPr>
          <p:cNvPr id="1026" name="Group 3"/>
          <p:cNvGrpSpPr>
            <a:grpSpLocks/>
          </p:cNvGrpSpPr>
          <p:nvPr/>
        </p:nvGrpSpPr>
        <p:grpSpPr bwMode="auto">
          <a:xfrm>
            <a:off x="0" y="0"/>
            <a:ext cx="9144000" cy="6858000"/>
            <a:chOff x="0" y="0"/>
            <a:chExt cx="5760" cy="4320"/>
          </a:xfrm>
        </p:grpSpPr>
        <p:sp>
          <p:nvSpPr>
            <p:cNvPr id="1049" name="Freeform 4"/>
            <p:cNvSpPr>
              <a:spLocks/>
            </p:cNvSpPr>
            <p:nvPr/>
          </p:nvSpPr>
          <p:spPr bwMode="hidden">
            <a:xfrm>
              <a:off x="0" y="3072"/>
              <a:ext cx="5760" cy="1248"/>
            </a:xfrm>
            <a:custGeom>
              <a:avLst/>
              <a:gdLst>
                <a:gd name="T0" fmla="*/ 5760 w 6027"/>
                <a:gd name="T1" fmla="*/ 1248 h 2296"/>
                <a:gd name="T2" fmla="*/ 0 w 6027"/>
                <a:gd name="T3" fmla="*/ 1248 h 2296"/>
                <a:gd name="T4" fmla="*/ 0 w 6027"/>
                <a:gd name="T5" fmla="*/ 0 h 2296"/>
                <a:gd name="T6" fmla="*/ 5760 w 6027"/>
                <a:gd name="T7" fmla="*/ 0 h 2296"/>
                <a:gd name="T8" fmla="*/ 5760 w 6027"/>
                <a:gd name="T9" fmla="*/ 1248 h 2296"/>
                <a:gd name="T10" fmla="*/ 5760 w 6027"/>
                <a:gd name="T11" fmla="*/ 1248 h 229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027" h="2296">
                  <a:moveTo>
                    <a:pt x="6027" y="2296"/>
                  </a:moveTo>
                  <a:lnTo>
                    <a:pt x="0" y="2296"/>
                  </a:lnTo>
                  <a:lnTo>
                    <a:pt x="0" y="0"/>
                  </a:lnTo>
                  <a:lnTo>
                    <a:pt x="6027" y="0"/>
                  </a:lnTo>
                  <a:lnTo>
                    <a:pt x="6027" y="2296"/>
                  </a:lnTo>
                  <a:close/>
                </a:path>
              </a:pathLst>
            </a:custGeom>
            <a:gradFill rotWithShape="0">
              <a:gsLst>
                <a:gs pos="0">
                  <a:schemeClr val="bg1"/>
                </a:gs>
                <a:gs pos="100000">
                  <a:schemeClr val="accent2"/>
                </a:gs>
              </a:gsLst>
              <a:lin ang="5400000" scaled="1"/>
            </a:gradFill>
            <a:ln w="9525">
              <a:noFill/>
              <a:round/>
              <a:headEnd/>
              <a:tailEnd/>
            </a:ln>
          </p:spPr>
          <p:txBody>
            <a:bodyPr/>
            <a:lstStyle/>
            <a:p>
              <a:endParaRPr lang="en-US"/>
            </a:p>
          </p:txBody>
        </p:sp>
        <p:sp>
          <p:nvSpPr>
            <p:cNvPr id="387077" name="Freeform 5"/>
            <p:cNvSpPr>
              <a:spLocks/>
            </p:cNvSpPr>
            <p:nvPr/>
          </p:nvSpPr>
          <p:spPr bwMode="hidden">
            <a:xfrm>
              <a:off x="0" y="0"/>
              <a:ext cx="5760" cy="3072"/>
            </a:xfrm>
            <a:custGeom>
              <a:avLst/>
              <a:gdLst>
                <a:gd name="T0" fmla="*/ 6027 w 6027"/>
                <a:gd name="T1" fmla="*/ 2296 h 2296"/>
                <a:gd name="T2" fmla="*/ 0 w 6027"/>
                <a:gd name="T3" fmla="*/ 2296 h 2296"/>
                <a:gd name="T4" fmla="*/ 0 w 6027"/>
                <a:gd name="T5" fmla="*/ 0 h 2296"/>
                <a:gd name="T6" fmla="*/ 6027 w 6027"/>
                <a:gd name="T7" fmla="*/ 0 h 2296"/>
                <a:gd name="T8" fmla="*/ 6027 w 6027"/>
                <a:gd name="T9" fmla="*/ 2296 h 2296"/>
                <a:gd name="T10" fmla="*/ 6027 w 6027"/>
                <a:gd name="T11" fmla="*/ 2296 h 2296"/>
              </a:gdLst>
              <a:ahLst/>
              <a:cxnLst>
                <a:cxn ang="0">
                  <a:pos x="T0" y="T1"/>
                </a:cxn>
                <a:cxn ang="0">
                  <a:pos x="T2" y="T3"/>
                </a:cxn>
                <a:cxn ang="0">
                  <a:pos x="T4" y="T5"/>
                </a:cxn>
                <a:cxn ang="0">
                  <a:pos x="T6" y="T7"/>
                </a:cxn>
                <a:cxn ang="0">
                  <a:pos x="T8" y="T9"/>
                </a:cxn>
                <a:cxn ang="0">
                  <a:pos x="T10" y="T11"/>
                </a:cxn>
              </a:cxnLst>
              <a:rect l="0" t="0" r="r" b="b"/>
              <a:pathLst>
                <a:path w="6027" h="2296">
                  <a:moveTo>
                    <a:pt x="6027" y="2296"/>
                  </a:moveTo>
                  <a:lnTo>
                    <a:pt x="0" y="2296"/>
                  </a:lnTo>
                  <a:lnTo>
                    <a:pt x="0" y="0"/>
                  </a:lnTo>
                  <a:lnTo>
                    <a:pt x="6027" y="0"/>
                  </a:lnTo>
                  <a:lnTo>
                    <a:pt x="6027" y="2296"/>
                  </a:lnTo>
                  <a:lnTo>
                    <a:pt x="6027" y="2296"/>
                  </a:lnTo>
                  <a:close/>
                </a:path>
              </a:pathLst>
            </a:custGeom>
            <a:gradFill rotWithShape="0">
              <a:gsLst>
                <a:gs pos="0">
                  <a:schemeClr val="bg1">
                    <a:gamma/>
                    <a:shade val="46275"/>
                    <a:invGamma/>
                  </a:schemeClr>
                </a:gs>
                <a:gs pos="100000">
                  <a:schemeClr val="bg1"/>
                </a:gs>
              </a:gsLst>
              <a:lin ang="54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en-US">
                <a:latin typeface="Arial" pitchFamily="34" charset="0"/>
              </a:endParaRPr>
            </a:p>
          </p:txBody>
        </p:sp>
      </p:grpSp>
      <p:sp>
        <p:nvSpPr>
          <p:cNvPr id="1027" name="Freeform 6"/>
          <p:cNvSpPr>
            <a:spLocks/>
          </p:cNvSpPr>
          <p:nvPr/>
        </p:nvSpPr>
        <p:spPr bwMode="hidden">
          <a:xfrm>
            <a:off x="6248400" y="6262688"/>
            <a:ext cx="2895600" cy="609600"/>
          </a:xfrm>
          <a:custGeom>
            <a:avLst/>
            <a:gdLst>
              <a:gd name="T0" fmla="*/ 2895600 w 5748"/>
              <a:gd name="T1" fmla="*/ 609600 h 246"/>
              <a:gd name="T2" fmla="*/ 0 w 5748"/>
              <a:gd name="T3" fmla="*/ 609600 h 246"/>
              <a:gd name="T4" fmla="*/ 0 w 5748"/>
              <a:gd name="T5" fmla="*/ 0 h 246"/>
              <a:gd name="T6" fmla="*/ 2895600 w 5748"/>
              <a:gd name="T7" fmla="*/ 0 h 246"/>
              <a:gd name="T8" fmla="*/ 2895600 w 5748"/>
              <a:gd name="T9" fmla="*/ 609600 h 246"/>
              <a:gd name="T10" fmla="*/ 2895600 w 5748"/>
              <a:gd name="T11" fmla="*/ 609600 h 24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748" h="246">
                <a:moveTo>
                  <a:pt x="5748" y="246"/>
                </a:moveTo>
                <a:lnTo>
                  <a:pt x="0" y="246"/>
                </a:lnTo>
                <a:lnTo>
                  <a:pt x="0" y="0"/>
                </a:lnTo>
                <a:lnTo>
                  <a:pt x="5748" y="0"/>
                </a:lnTo>
                <a:lnTo>
                  <a:pt x="5748" y="246"/>
                </a:lnTo>
                <a:close/>
              </a:path>
            </a:pathLst>
          </a:custGeom>
          <a:gradFill rotWithShape="0">
            <a:gsLst>
              <a:gs pos="0">
                <a:schemeClr val="bg1"/>
              </a:gs>
              <a:gs pos="100000">
                <a:schemeClr val="hlink"/>
              </a:gs>
            </a:gsLst>
            <a:lin ang="18900000" scaled="1"/>
          </a:gradFill>
          <a:ln w="9525">
            <a:noFill/>
            <a:round/>
            <a:headEnd/>
            <a:tailEnd/>
          </a:ln>
        </p:spPr>
        <p:txBody>
          <a:bodyPr/>
          <a:lstStyle/>
          <a:p>
            <a:endParaRPr lang="en-US"/>
          </a:p>
        </p:txBody>
      </p:sp>
      <p:grpSp>
        <p:nvGrpSpPr>
          <p:cNvPr id="1028" name="Group 7"/>
          <p:cNvGrpSpPr>
            <a:grpSpLocks/>
          </p:cNvGrpSpPr>
          <p:nvPr/>
        </p:nvGrpSpPr>
        <p:grpSpPr bwMode="auto">
          <a:xfrm>
            <a:off x="0" y="6019800"/>
            <a:ext cx="7848600" cy="857250"/>
            <a:chOff x="0" y="3792"/>
            <a:chExt cx="4944" cy="540"/>
          </a:xfrm>
        </p:grpSpPr>
        <p:sp>
          <p:nvSpPr>
            <p:cNvPr id="387080" name="Freeform 8"/>
            <p:cNvSpPr>
              <a:spLocks/>
            </p:cNvSpPr>
            <p:nvPr userDrawn="1"/>
          </p:nvSpPr>
          <p:spPr bwMode="ltGray">
            <a:xfrm>
              <a:off x="1488" y="3792"/>
              <a:ext cx="3240" cy="536"/>
            </a:xfrm>
            <a:custGeom>
              <a:avLst/>
              <a:gdLst>
                <a:gd name="T0" fmla="*/ 3132 w 3240"/>
                <a:gd name="T1" fmla="*/ 469 h 536"/>
                <a:gd name="T2" fmla="*/ 2995 w 3240"/>
                <a:gd name="T3" fmla="*/ 395 h 536"/>
                <a:gd name="T4" fmla="*/ 2911 w 3240"/>
                <a:gd name="T5" fmla="*/ 375 h 536"/>
                <a:gd name="T6" fmla="*/ 2678 w 3240"/>
                <a:gd name="T7" fmla="*/ 228 h 536"/>
                <a:gd name="T8" fmla="*/ 2553 w 3240"/>
                <a:gd name="T9" fmla="*/ 74 h 536"/>
                <a:gd name="T10" fmla="*/ 2457 w 3240"/>
                <a:gd name="T11" fmla="*/ 7 h 536"/>
                <a:gd name="T12" fmla="*/ 2403 w 3240"/>
                <a:gd name="T13" fmla="*/ 47 h 536"/>
                <a:gd name="T14" fmla="*/ 2289 w 3240"/>
                <a:gd name="T15" fmla="*/ 74 h 536"/>
                <a:gd name="T16" fmla="*/ 2134 w 3240"/>
                <a:gd name="T17" fmla="*/ 74 h 536"/>
                <a:gd name="T18" fmla="*/ 2044 w 3240"/>
                <a:gd name="T19" fmla="*/ 128 h 536"/>
                <a:gd name="T20" fmla="*/ 1775 w 3240"/>
                <a:gd name="T21" fmla="*/ 222 h 536"/>
                <a:gd name="T22" fmla="*/ 1602 w 3240"/>
                <a:gd name="T23" fmla="*/ 181 h 536"/>
                <a:gd name="T24" fmla="*/ 1560 w 3240"/>
                <a:gd name="T25" fmla="*/ 101 h 536"/>
                <a:gd name="T26" fmla="*/ 1542 w 3240"/>
                <a:gd name="T27" fmla="*/ 87 h 536"/>
                <a:gd name="T28" fmla="*/ 1446 w 3240"/>
                <a:gd name="T29" fmla="*/ 60 h 536"/>
                <a:gd name="T30" fmla="*/ 1375 w 3240"/>
                <a:gd name="T31" fmla="*/ 74 h 536"/>
                <a:gd name="T32" fmla="*/ 1309 w 3240"/>
                <a:gd name="T33" fmla="*/ 87 h 536"/>
                <a:gd name="T34" fmla="*/ 1243 w 3240"/>
                <a:gd name="T35" fmla="*/ 13 h 536"/>
                <a:gd name="T36" fmla="*/ 1225 w 3240"/>
                <a:gd name="T37" fmla="*/ 0 h 536"/>
                <a:gd name="T38" fmla="*/ 1189 w 3240"/>
                <a:gd name="T39" fmla="*/ 0 h 536"/>
                <a:gd name="T40" fmla="*/ 1106 w 3240"/>
                <a:gd name="T41" fmla="*/ 34 h 536"/>
                <a:gd name="T42" fmla="*/ 1106 w 3240"/>
                <a:gd name="T43" fmla="*/ 34 h 536"/>
                <a:gd name="T44" fmla="*/ 1094 w 3240"/>
                <a:gd name="T45" fmla="*/ 40 h 536"/>
                <a:gd name="T46" fmla="*/ 1070 w 3240"/>
                <a:gd name="T47" fmla="*/ 54 h 536"/>
                <a:gd name="T48" fmla="*/ 1034 w 3240"/>
                <a:gd name="T49" fmla="*/ 74 h 536"/>
                <a:gd name="T50" fmla="*/ 1004 w 3240"/>
                <a:gd name="T51" fmla="*/ 74 h 536"/>
                <a:gd name="T52" fmla="*/ 986 w 3240"/>
                <a:gd name="T53" fmla="*/ 74 h 536"/>
                <a:gd name="T54" fmla="*/ 956 w 3240"/>
                <a:gd name="T55" fmla="*/ 81 h 536"/>
                <a:gd name="T56" fmla="*/ 920 w 3240"/>
                <a:gd name="T57" fmla="*/ 94 h 536"/>
                <a:gd name="T58" fmla="*/ 884 w 3240"/>
                <a:gd name="T59" fmla="*/ 107 h 536"/>
                <a:gd name="T60" fmla="*/ 843 w 3240"/>
                <a:gd name="T61" fmla="*/ 128 h 536"/>
                <a:gd name="T62" fmla="*/ 813 w 3240"/>
                <a:gd name="T63" fmla="*/ 141 h 536"/>
                <a:gd name="T64" fmla="*/ 789 w 3240"/>
                <a:gd name="T65" fmla="*/ 148 h 536"/>
                <a:gd name="T66" fmla="*/ 783 w 3240"/>
                <a:gd name="T67" fmla="*/ 154 h 536"/>
                <a:gd name="T68" fmla="*/ 556 w 3240"/>
                <a:gd name="T69" fmla="*/ 228 h 536"/>
                <a:gd name="T70" fmla="*/ 394 w 3240"/>
                <a:gd name="T71" fmla="*/ 294 h 536"/>
                <a:gd name="T72" fmla="*/ 107 w 3240"/>
                <a:gd name="T73" fmla="*/ 462 h 536"/>
                <a:gd name="T74" fmla="*/ 0 w 3240"/>
                <a:gd name="T75" fmla="*/ 536 h 536"/>
                <a:gd name="T76" fmla="*/ 3240 w 3240"/>
                <a:gd name="T77" fmla="*/ 536 h 536"/>
                <a:gd name="T78" fmla="*/ 3132 w 3240"/>
                <a:gd name="T79" fmla="*/ 469 h 536"/>
                <a:gd name="T80" fmla="*/ 3132 w 3240"/>
                <a:gd name="T81" fmla="*/ 469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240" h="536">
                  <a:moveTo>
                    <a:pt x="3132" y="469"/>
                  </a:moveTo>
                  <a:lnTo>
                    <a:pt x="2995" y="395"/>
                  </a:lnTo>
                  <a:lnTo>
                    <a:pt x="2911" y="375"/>
                  </a:lnTo>
                  <a:lnTo>
                    <a:pt x="2678" y="228"/>
                  </a:lnTo>
                  <a:lnTo>
                    <a:pt x="2553" y="74"/>
                  </a:lnTo>
                  <a:lnTo>
                    <a:pt x="2457" y="7"/>
                  </a:lnTo>
                  <a:lnTo>
                    <a:pt x="2403" y="47"/>
                  </a:lnTo>
                  <a:lnTo>
                    <a:pt x="2289" y="74"/>
                  </a:lnTo>
                  <a:lnTo>
                    <a:pt x="2134" y="74"/>
                  </a:lnTo>
                  <a:lnTo>
                    <a:pt x="2044" y="128"/>
                  </a:lnTo>
                  <a:lnTo>
                    <a:pt x="1775" y="222"/>
                  </a:lnTo>
                  <a:lnTo>
                    <a:pt x="1602" y="181"/>
                  </a:lnTo>
                  <a:lnTo>
                    <a:pt x="1560" y="101"/>
                  </a:lnTo>
                  <a:lnTo>
                    <a:pt x="1542" y="87"/>
                  </a:lnTo>
                  <a:lnTo>
                    <a:pt x="1446" y="60"/>
                  </a:lnTo>
                  <a:lnTo>
                    <a:pt x="1375" y="74"/>
                  </a:lnTo>
                  <a:lnTo>
                    <a:pt x="1309" y="87"/>
                  </a:lnTo>
                  <a:lnTo>
                    <a:pt x="1243" y="13"/>
                  </a:lnTo>
                  <a:lnTo>
                    <a:pt x="1225" y="0"/>
                  </a:lnTo>
                  <a:lnTo>
                    <a:pt x="1189" y="0"/>
                  </a:lnTo>
                  <a:lnTo>
                    <a:pt x="1106" y="34"/>
                  </a:lnTo>
                  <a:lnTo>
                    <a:pt x="1106" y="34"/>
                  </a:lnTo>
                  <a:lnTo>
                    <a:pt x="1094" y="40"/>
                  </a:lnTo>
                  <a:lnTo>
                    <a:pt x="1070" y="54"/>
                  </a:lnTo>
                  <a:lnTo>
                    <a:pt x="1034" y="74"/>
                  </a:lnTo>
                  <a:lnTo>
                    <a:pt x="1004" y="74"/>
                  </a:lnTo>
                  <a:lnTo>
                    <a:pt x="986" y="74"/>
                  </a:lnTo>
                  <a:lnTo>
                    <a:pt x="956" y="81"/>
                  </a:lnTo>
                  <a:lnTo>
                    <a:pt x="920" y="94"/>
                  </a:lnTo>
                  <a:lnTo>
                    <a:pt x="884" y="107"/>
                  </a:lnTo>
                  <a:lnTo>
                    <a:pt x="843" y="128"/>
                  </a:lnTo>
                  <a:lnTo>
                    <a:pt x="813" y="141"/>
                  </a:lnTo>
                  <a:lnTo>
                    <a:pt x="789" y="148"/>
                  </a:lnTo>
                  <a:lnTo>
                    <a:pt x="783" y="154"/>
                  </a:lnTo>
                  <a:lnTo>
                    <a:pt x="556" y="228"/>
                  </a:lnTo>
                  <a:lnTo>
                    <a:pt x="394" y="294"/>
                  </a:lnTo>
                  <a:lnTo>
                    <a:pt x="107" y="462"/>
                  </a:lnTo>
                  <a:lnTo>
                    <a:pt x="0" y="536"/>
                  </a:lnTo>
                  <a:lnTo>
                    <a:pt x="3240" y="536"/>
                  </a:lnTo>
                  <a:lnTo>
                    <a:pt x="3132" y="469"/>
                  </a:lnTo>
                  <a:lnTo>
                    <a:pt x="3132" y="469"/>
                  </a:lnTo>
                  <a:close/>
                </a:path>
              </a:pathLst>
            </a:custGeom>
            <a:gradFill rotWithShape="0">
              <a:gsLst>
                <a:gs pos="0">
                  <a:schemeClr val="bg2">
                    <a:gamma/>
                    <a:tint val="66667"/>
                    <a:invGamma/>
                  </a:schemeClr>
                </a:gs>
                <a:gs pos="100000">
                  <a:schemeClr val="bg2"/>
                </a:gs>
              </a:gsLst>
              <a:lin ang="54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en-US">
                <a:latin typeface="Arial" pitchFamily="34" charset="0"/>
              </a:endParaRPr>
            </a:p>
          </p:txBody>
        </p:sp>
        <p:grpSp>
          <p:nvGrpSpPr>
            <p:cNvPr id="1042" name="Group 9"/>
            <p:cNvGrpSpPr>
              <a:grpSpLocks/>
            </p:cNvGrpSpPr>
            <p:nvPr userDrawn="1"/>
          </p:nvGrpSpPr>
          <p:grpSpPr bwMode="auto">
            <a:xfrm>
              <a:off x="2486" y="3792"/>
              <a:ext cx="2458" cy="540"/>
              <a:chOff x="2486" y="3792"/>
              <a:chExt cx="2458" cy="540"/>
            </a:xfrm>
          </p:grpSpPr>
          <p:sp>
            <p:nvSpPr>
              <p:cNvPr id="1044" name="Freeform 10"/>
              <p:cNvSpPr>
                <a:spLocks/>
              </p:cNvSpPr>
              <p:nvPr userDrawn="1"/>
            </p:nvSpPr>
            <p:spPr bwMode="ltGray">
              <a:xfrm>
                <a:off x="3948" y="3799"/>
                <a:ext cx="996" cy="533"/>
              </a:xfrm>
              <a:custGeom>
                <a:avLst/>
                <a:gdLst>
                  <a:gd name="T0" fmla="*/ 636 w 996"/>
                  <a:gd name="T1" fmla="*/ 373 h 533"/>
                  <a:gd name="T2" fmla="*/ 495 w 996"/>
                  <a:gd name="T3" fmla="*/ 370 h 533"/>
                  <a:gd name="T4" fmla="*/ 280 w 996"/>
                  <a:gd name="T5" fmla="*/ 249 h 533"/>
                  <a:gd name="T6" fmla="*/ 127 w 996"/>
                  <a:gd name="T7" fmla="*/ 66 h 533"/>
                  <a:gd name="T8" fmla="*/ 0 w 996"/>
                  <a:gd name="T9" fmla="*/ 0 h 533"/>
                  <a:gd name="T10" fmla="*/ 22 w 996"/>
                  <a:gd name="T11" fmla="*/ 26 h 533"/>
                  <a:gd name="T12" fmla="*/ 0 w 996"/>
                  <a:gd name="T13" fmla="*/ 65 h 533"/>
                  <a:gd name="T14" fmla="*/ 30 w 996"/>
                  <a:gd name="T15" fmla="*/ 119 h 533"/>
                  <a:gd name="T16" fmla="*/ 75 w 996"/>
                  <a:gd name="T17" fmla="*/ 243 h 533"/>
                  <a:gd name="T18" fmla="*/ 45 w 996"/>
                  <a:gd name="T19" fmla="*/ 422 h 533"/>
                  <a:gd name="T20" fmla="*/ 200 w 996"/>
                  <a:gd name="T21" fmla="*/ 329 h 533"/>
                  <a:gd name="T22" fmla="*/ 612 w 996"/>
                  <a:gd name="T23" fmla="*/ 533 h 533"/>
                  <a:gd name="T24" fmla="*/ 996 w 996"/>
                  <a:gd name="T25" fmla="*/ 529 h 533"/>
                  <a:gd name="T26" fmla="*/ 828 w 996"/>
                  <a:gd name="T27" fmla="*/ 473 h 533"/>
                  <a:gd name="T28" fmla="*/ 636 w 996"/>
                  <a:gd name="T29" fmla="*/ 373 h 53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996" h="533">
                    <a:moveTo>
                      <a:pt x="636" y="373"/>
                    </a:moveTo>
                    <a:lnTo>
                      <a:pt x="495" y="370"/>
                    </a:lnTo>
                    <a:lnTo>
                      <a:pt x="280" y="249"/>
                    </a:lnTo>
                    <a:lnTo>
                      <a:pt x="127" y="66"/>
                    </a:lnTo>
                    <a:lnTo>
                      <a:pt x="0" y="0"/>
                    </a:lnTo>
                    <a:lnTo>
                      <a:pt x="22" y="26"/>
                    </a:lnTo>
                    <a:lnTo>
                      <a:pt x="0" y="65"/>
                    </a:lnTo>
                    <a:lnTo>
                      <a:pt x="30" y="119"/>
                    </a:lnTo>
                    <a:lnTo>
                      <a:pt x="75" y="243"/>
                    </a:lnTo>
                    <a:lnTo>
                      <a:pt x="45" y="422"/>
                    </a:lnTo>
                    <a:lnTo>
                      <a:pt x="200" y="329"/>
                    </a:lnTo>
                    <a:lnTo>
                      <a:pt x="612" y="533"/>
                    </a:lnTo>
                    <a:lnTo>
                      <a:pt x="996" y="529"/>
                    </a:lnTo>
                    <a:lnTo>
                      <a:pt x="828" y="473"/>
                    </a:lnTo>
                    <a:lnTo>
                      <a:pt x="636" y="373"/>
                    </a:lnTo>
                    <a:close/>
                  </a:path>
                </a:pathLst>
              </a:custGeom>
              <a:solidFill>
                <a:schemeClr val="bg2"/>
              </a:solidFill>
              <a:ln w="9525">
                <a:noFill/>
                <a:round/>
                <a:headEnd/>
                <a:tailEnd/>
              </a:ln>
            </p:spPr>
            <p:txBody>
              <a:bodyPr/>
              <a:lstStyle/>
              <a:p>
                <a:endParaRPr lang="en-US"/>
              </a:p>
            </p:txBody>
          </p:sp>
          <p:sp>
            <p:nvSpPr>
              <p:cNvPr id="1045" name="Freeform 11"/>
              <p:cNvSpPr>
                <a:spLocks/>
              </p:cNvSpPr>
              <p:nvPr userDrawn="1"/>
            </p:nvSpPr>
            <p:spPr bwMode="ltGray">
              <a:xfrm>
                <a:off x="2677" y="3792"/>
                <a:ext cx="186" cy="395"/>
              </a:xfrm>
              <a:custGeom>
                <a:avLst/>
                <a:gdLst>
                  <a:gd name="T0" fmla="*/ 36 w 186"/>
                  <a:gd name="T1" fmla="*/ 0 h 353"/>
                  <a:gd name="T2" fmla="*/ 54 w 186"/>
                  <a:gd name="T3" fmla="*/ 20 h 353"/>
                  <a:gd name="T4" fmla="*/ 24 w 186"/>
                  <a:gd name="T5" fmla="*/ 34 h 353"/>
                  <a:gd name="T6" fmla="*/ 18 w 186"/>
                  <a:gd name="T7" fmla="*/ 74 h 353"/>
                  <a:gd name="T8" fmla="*/ 42 w 186"/>
                  <a:gd name="T9" fmla="*/ 128 h 353"/>
                  <a:gd name="T10" fmla="*/ 48 w 186"/>
                  <a:gd name="T11" fmla="*/ 181 h 353"/>
                  <a:gd name="T12" fmla="*/ 0 w 186"/>
                  <a:gd name="T13" fmla="*/ 395 h 353"/>
                  <a:gd name="T14" fmla="*/ 54 w 186"/>
                  <a:gd name="T15" fmla="*/ 261 h 353"/>
                  <a:gd name="T16" fmla="*/ 84 w 186"/>
                  <a:gd name="T17" fmla="*/ 242 h 353"/>
                  <a:gd name="T18" fmla="*/ 126 w 186"/>
                  <a:gd name="T19" fmla="*/ 141 h 353"/>
                  <a:gd name="T20" fmla="*/ 144 w 186"/>
                  <a:gd name="T21" fmla="*/ 134 h 353"/>
                  <a:gd name="T22" fmla="*/ 144 w 186"/>
                  <a:gd name="T23" fmla="*/ 101 h 353"/>
                  <a:gd name="T24" fmla="*/ 186 w 186"/>
                  <a:gd name="T25" fmla="*/ 74 h 353"/>
                  <a:gd name="T26" fmla="*/ 162 w 186"/>
                  <a:gd name="T27" fmla="*/ 67 h 353"/>
                  <a:gd name="T28" fmla="*/ 36 w 186"/>
                  <a:gd name="T29" fmla="*/ 0 h 353"/>
                  <a:gd name="T30" fmla="*/ 36 w 186"/>
                  <a:gd name="T31" fmla="*/ 0 h 35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86" h="353">
                    <a:moveTo>
                      <a:pt x="36" y="0"/>
                    </a:moveTo>
                    <a:lnTo>
                      <a:pt x="54" y="18"/>
                    </a:lnTo>
                    <a:lnTo>
                      <a:pt x="24" y="30"/>
                    </a:lnTo>
                    <a:lnTo>
                      <a:pt x="18" y="66"/>
                    </a:lnTo>
                    <a:lnTo>
                      <a:pt x="42" y="114"/>
                    </a:lnTo>
                    <a:lnTo>
                      <a:pt x="48" y="162"/>
                    </a:lnTo>
                    <a:lnTo>
                      <a:pt x="0" y="353"/>
                    </a:lnTo>
                    <a:lnTo>
                      <a:pt x="54" y="233"/>
                    </a:lnTo>
                    <a:lnTo>
                      <a:pt x="84" y="216"/>
                    </a:lnTo>
                    <a:lnTo>
                      <a:pt x="126" y="126"/>
                    </a:lnTo>
                    <a:lnTo>
                      <a:pt x="144" y="120"/>
                    </a:lnTo>
                    <a:lnTo>
                      <a:pt x="144" y="90"/>
                    </a:lnTo>
                    <a:lnTo>
                      <a:pt x="186" y="66"/>
                    </a:lnTo>
                    <a:lnTo>
                      <a:pt x="162" y="60"/>
                    </a:lnTo>
                    <a:lnTo>
                      <a:pt x="36" y="0"/>
                    </a:lnTo>
                    <a:close/>
                  </a:path>
                </a:pathLst>
              </a:custGeom>
              <a:solidFill>
                <a:schemeClr val="bg2"/>
              </a:solidFill>
              <a:ln w="9525">
                <a:noFill/>
                <a:round/>
                <a:headEnd/>
                <a:tailEnd/>
              </a:ln>
            </p:spPr>
            <p:txBody>
              <a:bodyPr/>
              <a:lstStyle/>
              <a:p>
                <a:endParaRPr lang="en-US"/>
              </a:p>
            </p:txBody>
          </p:sp>
          <p:sp>
            <p:nvSpPr>
              <p:cNvPr id="1046" name="Freeform 12"/>
              <p:cNvSpPr>
                <a:spLocks/>
              </p:cNvSpPr>
              <p:nvPr userDrawn="1"/>
            </p:nvSpPr>
            <p:spPr bwMode="ltGray">
              <a:xfrm>
                <a:off x="3030" y="3893"/>
                <a:ext cx="378" cy="271"/>
              </a:xfrm>
              <a:custGeom>
                <a:avLst/>
                <a:gdLst>
                  <a:gd name="T0" fmla="*/ 18 w 378"/>
                  <a:gd name="T1" fmla="*/ 0 h 271"/>
                  <a:gd name="T2" fmla="*/ 12 w 378"/>
                  <a:gd name="T3" fmla="*/ 13 h 271"/>
                  <a:gd name="T4" fmla="*/ 0 w 378"/>
                  <a:gd name="T5" fmla="*/ 40 h 271"/>
                  <a:gd name="T6" fmla="*/ 60 w 378"/>
                  <a:gd name="T7" fmla="*/ 121 h 271"/>
                  <a:gd name="T8" fmla="*/ 310 w 378"/>
                  <a:gd name="T9" fmla="*/ 271 h 271"/>
                  <a:gd name="T10" fmla="*/ 290 w 378"/>
                  <a:gd name="T11" fmla="*/ 139 h 271"/>
                  <a:gd name="T12" fmla="*/ 378 w 378"/>
                  <a:gd name="T13" fmla="*/ 76 h 271"/>
                  <a:gd name="T14" fmla="*/ 251 w 378"/>
                  <a:gd name="T15" fmla="*/ 94 h 271"/>
                  <a:gd name="T16" fmla="*/ 90 w 378"/>
                  <a:gd name="T17" fmla="*/ 54 h 271"/>
                  <a:gd name="T18" fmla="*/ 18 w 378"/>
                  <a:gd name="T19" fmla="*/ 0 h 271"/>
                  <a:gd name="T20" fmla="*/ 18 w 378"/>
                  <a:gd name="T21" fmla="*/ 0 h 27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378" h="271">
                    <a:moveTo>
                      <a:pt x="18" y="0"/>
                    </a:moveTo>
                    <a:lnTo>
                      <a:pt x="12" y="13"/>
                    </a:lnTo>
                    <a:lnTo>
                      <a:pt x="0" y="40"/>
                    </a:lnTo>
                    <a:lnTo>
                      <a:pt x="60" y="121"/>
                    </a:lnTo>
                    <a:lnTo>
                      <a:pt x="310" y="271"/>
                    </a:lnTo>
                    <a:lnTo>
                      <a:pt x="290" y="139"/>
                    </a:lnTo>
                    <a:lnTo>
                      <a:pt x="378" y="76"/>
                    </a:lnTo>
                    <a:lnTo>
                      <a:pt x="251" y="94"/>
                    </a:lnTo>
                    <a:lnTo>
                      <a:pt x="90" y="54"/>
                    </a:lnTo>
                    <a:lnTo>
                      <a:pt x="18" y="0"/>
                    </a:lnTo>
                    <a:close/>
                  </a:path>
                </a:pathLst>
              </a:custGeom>
              <a:solidFill>
                <a:schemeClr val="bg2"/>
              </a:solidFill>
              <a:ln w="9525">
                <a:noFill/>
                <a:round/>
                <a:headEnd/>
                <a:tailEnd/>
              </a:ln>
            </p:spPr>
            <p:txBody>
              <a:bodyPr/>
              <a:lstStyle/>
              <a:p>
                <a:endParaRPr lang="en-US"/>
              </a:p>
            </p:txBody>
          </p:sp>
          <p:sp>
            <p:nvSpPr>
              <p:cNvPr id="1047" name="Freeform 13"/>
              <p:cNvSpPr>
                <a:spLocks/>
              </p:cNvSpPr>
              <p:nvPr userDrawn="1"/>
            </p:nvSpPr>
            <p:spPr bwMode="ltGray">
              <a:xfrm>
                <a:off x="3628" y="3866"/>
                <a:ext cx="155" cy="74"/>
              </a:xfrm>
              <a:custGeom>
                <a:avLst/>
                <a:gdLst>
                  <a:gd name="T0" fmla="*/ 114 w 155"/>
                  <a:gd name="T1" fmla="*/ 0 h 66"/>
                  <a:gd name="T2" fmla="*/ 0 w 155"/>
                  <a:gd name="T3" fmla="*/ 0 h 66"/>
                  <a:gd name="T4" fmla="*/ 0 w 155"/>
                  <a:gd name="T5" fmla="*/ 0 h 66"/>
                  <a:gd name="T6" fmla="*/ 6 w 155"/>
                  <a:gd name="T7" fmla="*/ 7 h 66"/>
                  <a:gd name="T8" fmla="*/ 6 w 155"/>
                  <a:gd name="T9" fmla="*/ 20 h 66"/>
                  <a:gd name="T10" fmla="*/ 0 w 155"/>
                  <a:gd name="T11" fmla="*/ 27 h 66"/>
                  <a:gd name="T12" fmla="*/ 78 w 155"/>
                  <a:gd name="T13" fmla="*/ 67 h 66"/>
                  <a:gd name="T14" fmla="*/ 96 w 155"/>
                  <a:gd name="T15" fmla="*/ 47 h 66"/>
                  <a:gd name="T16" fmla="*/ 155 w 155"/>
                  <a:gd name="T17" fmla="*/ 74 h 66"/>
                  <a:gd name="T18" fmla="*/ 126 w 155"/>
                  <a:gd name="T19" fmla="*/ 27 h 66"/>
                  <a:gd name="T20" fmla="*/ 149 w 155"/>
                  <a:gd name="T21" fmla="*/ 0 h 66"/>
                  <a:gd name="T22" fmla="*/ 114 w 155"/>
                  <a:gd name="T23" fmla="*/ 0 h 66"/>
                  <a:gd name="T24" fmla="*/ 114 w 155"/>
                  <a:gd name="T25" fmla="*/ 0 h 6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55" h="66">
                    <a:moveTo>
                      <a:pt x="114" y="0"/>
                    </a:moveTo>
                    <a:lnTo>
                      <a:pt x="0" y="0"/>
                    </a:lnTo>
                    <a:lnTo>
                      <a:pt x="6" y="6"/>
                    </a:lnTo>
                    <a:lnTo>
                      <a:pt x="6" y="18"/>
                    </a:lnTo>
                    <a:lnTo>
                      <a:pt x="0" y="24"/>
                    </a:lnTo>
                    <a:lnTo>
                      <a:pt x="78" y="60"/>
                    </a:lnTo>
                    <a:lnTo>
                      <a:pt x="96" y="42"/>
                    </a:lnTo>
                    <a:lnTo>
                      <a:pt x="155" y="66"/>
                    </a:lnTo>
                    <a:lnTo>
                      <a:pt x="126" y="24"/>
                    </a:lnTo>
                    <a:lnTo>
                      <a:pt x="149" y="0"/>
                    </a:lnTo>
                    <a:lnTo>
                      <a:pt x="114" y="0"/>
                    </a:lnTo>
                    <a:close/>
                  </a:path>
                </a:pathLst>
              </a:custGeom>
              <a:solidFill>
                <a:schemeClr val="bg2"/>
              </a:solidFill>
              <a:ln w="9525">
                <a:noFill/>
                <a:round/>
                <a:headEnd/>
                <a:tailEnd/>
              </a:ln>
            </p:spPr>
            <p:txBody>
              <a:bodyPr/>
              <a:lstStyle/>
              <a:p>
                <a:endParaRPr lang="en-US"/>
              </a:p>
            </p:txBody>
          </p:sp>
          <p:sp>
            <p:nvSpPr>
              <p:cNvPr id="1048" name="Freeform 14"/>
              <p:cNvSpPr>
                <a:spLocks/>
              </p:cNvSpPr>
              <p:nvPr userDrawn="1"/>
            </p:nvSpPr>
            <p:spPr bwMode="ltGray">
              <a:xfrm>
                <a:off x="2486" y="3859"/>
                <a:ext cx="42" cy="81"/>
              </a:xfrm>
              <a:custGeom>
                <a:avLst/>
                <a:gdLst>
                  <a:gd name="T0" fmla="*/ 6 w 42"/>
                  <a:gd name="T1" fmla="*/ 41 h 72"/>
                  <a:gd name="T2" fmla="*/ 0 w 42"/>
                  <a:gd name="T3" fmla="*/ 20 h 72"/>
                  <a:gd name="T4" fmla="*/ 12 w 42"/>
                  <a:gd name="T5" fmla="*/ 7 h 72"/>
                  <a:gd name="T6" fmla="*/ 0 w 42"/>
                  <a:gd name="T7" fmla="*/ 7 h 72"/>
                  <a:gd name="T8" fmla="*/ 12 w 42"/>
                  <a:gd name="T9" fmla="*/ 7 h 72"/>
                  <a:gd name="T10" fmla="*/ 24 w 42"/>
                  <a:gd name="T11" fmla="*/ 7 h 72"/>
                  <a:gd name="T12" fmla="*/ 36 w 42"/>
                  <a:gd name="T13" fmla="*/ 7 h 72"/>
                  <a:gd name="T14" fmla="*/ 42 w 42"/>
                  <a:gd name="T15" fmla="*/ 0 h 72"/>
                  <a:gd name="T16" fmla="*/ 30 w 42"/>
                  <a:gd name="T17" fmla="*/ 20 h 72"/>
                  <a:gd name="T18" fmla="*/ 42 w 42"/>
                  <a:gd name="T19" fmla="*/ 54 h 72"/>
                  <a:gd name="T20" fmla="*/ 12 w 42"/>
                  <a:gd name="T21" fmla="*/ 81 h 72"/>
                  <a:gd name="T22" fmla="*/ 6 w 42"/>
                  <a:gd name="T23" fmla="*/ 41 h 72"/>
                  <a:gd name="T24" fmla="*/ 6 w 42"/>
                  <a:gd name="T25" fmla="*/ 41 h 7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42" h="72">
                    <a:moveTo>
                      <a:pt x="6" y="36"/>
                    </a:moveTo>
                    <a:lnTo>
                      <a:pt x="0" y="18"/>
                    </a:lnTo>
                    <a:lnTo>
                      <a:pt x="12" y="6"/>
                    </a:lnTo>
                    <a:lnTo>
                      <a:pt x="0" y="6"/>
                    </a:lnTo>
                    <a:lnTo>
                      <a:pt x="12" y="6"/>
                    </a:lnTo>
                    <a:lnTo>
                      <a:pt x="24" y="6"/>
                    </a:lnTo>
                    <a:lnTo>
                      <a:pt x="36" y="6"/>
                    </a:lnTo>
                    <a:lnTo>
                      <a:pt x="42" y="0"/>
                    </a:lnTo>
                    <a:lnTo>
                      <a:pt x="30" y="18"/>
                    </a:lnTo>
                    <a:lnTo>
                      <a:pt x="42" y="48"/>
                    </a:lnTo>
                    <a:lnTo>
                      <a:pt x="12" y="72"/>
                    </a:lnTo>
                    <a:lnTo>
                      <a:pt x="6" y="36"/>
                    </a:lnTo>
                    <a:close/>
                  </a:path>
                </a:pathLst>
              </a:custGeom>
              <a:solidFill>
                <a:schemeClr val="bg2"/>
              </a:solidFill>
              <a:ln w="9525">
                <a:noFill/>
                <a:round/>
                <a:headEnd/>
                <a:tailEnd/>
              </a:ln>
            </p:spPr>
            <p:txBody>
              <a:bodyPr/>
              <a:lstStyle/>
              <a:p>
                <a:endParaRPr lang="en-US"/>
              </a:p>
            </p:txBody>
          </p:sp>
        </p:grpSp>
        <p:sp>
          <p:nvSpPr>
            <p:cNvPr id="387087" name="Freeform 15"/>
            <p:cNvSpPr>
              <a:spLocks/>
            </p:cNvSpPr>
            <p:nvPr userDrawn="1"/>
          </p:nvSpPr>
          <p:spPr bwMode="ltGray">
            <a:xfrm>
              <a:off x="0" y="3792"/>
              <a:ext cx="3976" cy="535"/>
            </a:xfrm>
            <a:custGeom>
              <a:avLst/>
              <a:gdLst>
                <a:gd name="T0" fmla="*/ 3976 w 3976"/>
                <a:gd name="T1" fmla="*/ 527 h 527"/>
                <a:gd name="T2" fmla="*/ 3970 w 3976"/>
                <a:gd name="T3" fmla="*/ 527 h 527"/>
                <a:gd name="T4" fmla="*/ 3844 w 3976"/>
                <a:gd name="T5" fmla="*/ 509 h 527"/>
                <a:gd name="T6" fmla="*/ 2487 w 3976"/>
                <a:gd name="T7" fmla="*/ 305 h 527"/>
                <a:gd name="T8" fmla="*/ 2039 w 3976"/>
                <a:gd name="T9" fmla="*/ 36 h 527"/>
                <a:gd name="T10" fmla="*/ 1907 w 3976"/>
                <a:gd name="T11" fmla="*/ 24 h 527"/>
                <a:gd name="T12" fmla="*/ 1883 w 3976"/>
                <a:gd name="T13" fmla="*/ 54 h 527"/>
                <a:gd name="T14" fmla="*/ 1859 w 3976"/>
                <a:gd name="T15" fmla="*/ 54 h 527"/>
                <a:gd name="T16" fmla="*/ 1830 w 3976"/>
                <a:gd name="T17" fmla="*/ 30 h 527"/>
                <a:gd name="T18" fmla="*/ 1704 w 3976"/>
                <a:gd name="T19" fmla="*/ 102 h 527"/>
                <a:gd name="T20" fmla="*/ 1608 w 3976"/>
                <a:gd name="T21" fmla="*/ 126 h 527"/>
                <a:gd name="T22" fmla="*/ 1561 w 3976"/>
                <a:gd name="T23" fmla="*/ 132 h 527"/>
                <a:gd name="T24" fmla="*/ 1495 w 3976"/>
                <a:gd name="T25" fmla="*/ 102 h 527"/>
                <a:gd name="T26" fmla="*/ 1357 w 3976"/>
                <a:gd name="T27" fmla="*/ 126 h 527"/>
                <a:gd name="T28" fmla="*/ 1285 w 3976"/>
                <a:gd name="T29" fmla="*/ 24 h 527"/>
                <a:gd name="T30" fmla="*/ 1280 w 3976"/>
                <a:gd name="T31" fmla="*/ 18 h 527"/>
                <a:gd name="T32" fmla="*/ 1262 w 3976"/>
                <a:gd name="T33" fmla="*/ 12 h 527"/>
                <a:gd name="T34" fmla="*/ 1238 w 3976"/>
                <a:gd name="T35" fmla="*/ 6 h 527"/>
                <a:gd name="T36" fmla="*/ 1220 w 3976"/>
                <a:gd name="T37" fmla="*/ 0 h 527"/>
                <a:gd name="T38" fmla="*/ 1196 w 3976"/>
                <a:gd name="T39" fmla="*/ 0 h 527"/>
                <a:gd name="T40" fmla="*/ 1166 w 3976"/>
                <a:gd name="T41" fmla="*/ 0 h 527"/>
                <a:gd name="T42" fmla="*/ 1142 w 3976"/>
                <a:gd name="T43" fmla="*/ 0 h 527"/>
                <a:gd name="T44" fmla="*/ 1136 w 3976"/>
                <a:gd name="T45" fmla="*/ 0 h 527"/>
                <a:gd name="T46" fmla="*/ 1130 w 3976"/>
                <a:gd name="T47" fmla="*/ 0 h 527"/>
                <a:gd name="T48" fmla="*/ 1124 w 3976"/>
                <a:gd name="T49" fmla="*/ 6 h 527"/>
                <a:gd name="T50" fmla="*/ 1118 w 3976"/>
                <a:gd name="T51" fmla="*/ 12 h 527"/>
                <a:gd name="T52" fmla="*/ 1100 w 3976"/>
                <a:gd name="T53" fmla="*/ 18 h 527"/>
                <a:gd name="T54" fmla="*/ 1088 w 3976"/>
                <a:gd name="T55" fmla="*/ 18 h 527"/>
                <a:gd name="T56" fmla="*/ 1070 w 3976"/>
                <a:gd name="T57" fmla="*/ 24 h 527"/>
                <a:gd name="T58" fmla="*/ 1052 w 3976"/>
                <a:gd name="T59" fmla="*/ 30 h 527"/>
                <a:gd name="T60" fmla="*/ 1034 w 3976"/>
                <a:gd name="T61" fmla="*/ 36 h 527"/>
                <a:gd name="T62" fmla="*/ 1028 w 3976"/>
                <a:gd name="T63" fmla="*/ 42 h 527"/>
                <a:gd name="T64" fmla="*/ 969 w 3976"/>
                <a:gd name="T65" fmla="*/ 60 h 527"/>
                <a:gd name="T66" fmla="*/ 921 w 3976"/>
                <a:gd name="T67" fmla="*/ 72 h 527"/>
                <a:gd name="T68" fmla="*/ 855 w 3976"/>
                <a:gd name="T69" fmla="*/ 48 h 527"/>
                <a:gd name="T70" fmla="*/ 825 w 3976"/>
                <a:gd name="T71" fmla="*/ 48 h 527"/>
                <a:gd name="T72" fmla="*/ 759 w 3976"/>
                <a:gd name="T73" fmla="*/ 72 h 527"/>
                <a:gd name="T74" fmla="*/ 735 w 3976"/>
                <a:gd name="T75" fmla="*/ 72 h 527"/>
                <a:gd name="T76" fmla="*/ 706 w 3976"/>
                <a:gd name="T77" fmla="*/ 60 h 527"/>
                <a:gd name="T78" fmla="*/ 640 w 3976"/>
                <a:gd name="T79" fmla="*/ 60 h 527"/>
                <a:gd name="T80" fmla="*/ 544 w 3976"/>
                <a:gd name="T81" fmla="*/ 72 h 527"/>
                <a:gd name="T82" fmla="*/ 389 w 3976"/>
                <a:gd name="T83" fmla="*/ 18 h 527"/>
                <a:gd name="T84" fmla="*/ 323 w 3976"/>
                <a:gd name="T85" fmla="*/ 60 h 527"/>
                <a:gd name="T86" fmla="*/ 317 w 3976"/>
                <a:gd name="T87" fmla="*/ 60 h 527"/>
                <a:gd name="T88" fmla="*/ 305 w 3976"/>
                <a:gd name="T89" fmla="*/ 72 h 527"/>
                <a:gd name="T90" fmla="*/ 287 w 3976"/>
                <a:gd name="T91" fmla="*/ 78 h 527"/>
                <a:gd name="T92" fmla="*/ 263 w 3976"/>
                <a:gd name="T93" fmla="*/ 90 h 527"/>
                <a:gd name="T94" fmla="*/ 203 w 3976"/>
                <a:gd name="T95" fmla="*/ 120 h 527"/>
                <a:gd name="T96" fmla="*/ 149 w 3976"/>
                <a:gd name="T97" fmla="*/ 150 h 527"/>
                <a:gd name="T98" fmla="*/ 78 w 3976"/>
                <a:gd name="T99" fmla="*/ 168 h 527"/>
                <a:gd name="T100" fmla="*/ 0 w 3976"/>
                <a:gd name="T101" fmla="*/ 180 h 527"/>
                <a:gd name="T102" fmla="*/ 0 w 3976"/>
                <a:gd name="T103" fmla="*/ 527 h 527"/>
                <a:gd name="T104" fmla="*/ 1010 w 3976"/>
                <a:gd name="T105" fmla="*/ 527 h 527"/>
                <a:gd name="T106" fmla="*/ 3725 w 3976"/>
                <a:gd name="T107" fmla="*/ 527 h 527"/>
                <a:gd name="T108" fmla="*/ 3976 w 3976"/>
                <a:gd name="T109" fmla="*/ 527 h 527"/>
                <a:gd name="T110" fmla="*/ 3976 w 3976"/>
                <a:gd name="T111" fmla="*/ 527 h 5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976" h="527">
                  <a:moveTo>
                    <a:pt x="3976" y="527"/>
                  </a:moveTo>
                  <a:lnTo>
                    <a:pt x="3970" y="527"/>
                  </a:lnTo>
                  <a:lnTo>
                    <a:pt x="3844" y="509"/>
                  </a:lnTo>
                  <a:lnTo>
                    <a:pt x="2487" y="305"/>
                  </a:lnTo>
                  <a:lnTo>
                    <a:pt x="2039" y="36"/>
                  </a:lnTo>
                  <a:lnTo>
                    <a:pt x="1907" y="24"/>
                  </a:lnTo>
                  <a:lnTo>
                    <a:pt x="1883" y="54"/>
                  </a:lnTo>
                  <a:lnTo>
                    <a:pt x="1859" y="54"/>
                  </a:lnTo>
                  <a:lnTo>
                    <a:pt x="1830" y="30"/>
                  </a:lnTo>
                  <a:lnTo>
                    <a:pt x="1704" y="102"/>
                  </a:lnTo>
                  <a:lnTo>
                    <a:pt x="1608" y="126"/>
                  </a:lnTo>
                  <a:lnTo>
                    <a:pt x="1561" y="132"/>
                  </a:lnTo>
                  <a:lnTo>
                    <a:pt x="1495" y="102"/>
                  </a:lnTo>
                  <a:lnTo>
                    <a:pt x="1357" y="126"/>
                  </a:lnTo>
                  <a:lnTo>
                    <a:pt x="1285" y="24"/>
                  </a:lnTo>
                  <a:lnTo>
                    <a:pt x="1280" y="18"/>
                  </a:lnTo>
                  <a:lnTo>
                    <a:pt x="1262" y="12"/>
                  </a:lnTo>
                  <a:lnTo>
                    <a:pt x="1238" y="6"/>
                  </a:lnTo>
                  <a:lnTo>
                    <a:pt x="1220" y="0"/>
                  </a:lnTo>
                  <a:lnTo>
                    <a:pt x="1196" y="0"/>
                  </a:lnTo>
                  <a:lnTo>
                    <a:pt x="1166" y="0"/>
                  </a:lnTo>
                  <a:lnTo>
                    <a:pt x="1142" y="0"/>
                  </a:lnTo>
                  <a:lnTo>
                    <a:pt x="1136" y="0"/>
                  </a:lnTo>
                  <a:lnTo>
                    <a:pt x="1130" y="0"/>
                  </a:lnTo>
                  <a:lnTo>
                    <a:pt x="1124" y="6"/>
                  </a:lnTo>
                  <a:lnTo>
                    <a:pt x="1118" y="12"/>
                  </a:lnTo>
                  <a:lnTo>
                    <a:pt x="1100" y="18"/>
                  </a:lnTo>
                  <a:lnTo>
                    <a:pt x="1088" y="18"/>
                  </a:lnTo>
                  <a:lnTo>
                    <a:pt x="1070" y="24"/>
                  </a:lnTo>
                  <a:lnTo>
                    <a:pt x="1052" y="30"/>
                  </a:lnTo>
                  <a:lnTo>
                    <a:pt x="1034" y="36"/>
                  </a:lnTo>
                  <a:lnTo>
                    <a:pt x="1028" y="42"/>
                  </a:lnTo>
                  <a:lnTo>
                    <a:pt x="969" y="60"/>
                  </a:lnTo>
                  <a:lnTo>
                    <a:pt x="921" y="72"/>
                  </a:lnTo>
                  <a:lnTo>
                    <a:pt x="855" y="48"/>
                  </a:lnTo>
                  <a:lnTo>
                    <a:pt x="825" y="48"/>
                  </a:lnTo>
                  <a:lnTo>
                    <a:pt x="759" y="72"/>
                  </a:lnTo>
                  <a:lnTo>
                    <a:pt x="735" y="72"/>
                  </a:lnTo>
                  <a:lnTo>
                    <a:pt x="706" y="60"/>
                  </a:lnTo>
                  <a:lnTo>
                    <a:pt x="640" y="60"/>
                  </a:lnTo>
                  <a:lnTo>
                    <a:pt x="544" y="72"/>
                  </a:lnTo>
                  <a:lnTo>
                    <a:pt x="389" y="18"/>
                  </a:lnTo>
                  <a:lnTo>
                    <a:pt x="323" y="60"/>
                  </a:lnTo>
                  <a:lnTo>
                    <a:pt x="317" y="60"/>
                  </a:lnTo>
                  <a:lnTo>
                    <a:pt x="305" y="72"/>
                  </a:lnTo>
                  <a:lnTo>
                    <a:pt x="287" y="78"/>
                  </a:lnTo>
                  <a:lnTo>
                    <a:pt x="263" y="90"/>
                  </a:lnTo>
                  <a:lnTo>
                    <a:pt x="203" y="120"/>
                  </a:lnTo>
                  <a:lnTo>
                    <a:pt x="149" y="150"/>
                  </a:lnTo>
                  <a:lnTo>
                    <a:pt x="78" y="168"/>
                  </a:lnTo>
                  <a:lnTo>
                    <a:pt x="0" y="180"/>
                  </a:lnTo>
                  <a:lnTo>
                    <a:pt x="0" y="527"/>
                  </a:lnTo>
                  <a:lnTo>
                    <a:pt x="1010" y="527"/>
                  </a:lnTo>
                  <a:lnTo>
                    <a:pt x="3725" y="527"/>
                  </a:lnTo>
                  <a:lnTo>
                    <a:pt x="3976" y="527"/>
                  </a:lnTo>
                  <a:lnTo>
                    <a:pt x="3976" y="527"/>
                  </a:lnTo>
                  <a:close/>
                </a:path>
              </a:pathLst>
            </a:custGeom>
            <a:gradFill rotWithShape="0">
              <a:gsLst>
                <a:gs pos="0">
                  <a:schemeClr val="bg2">
                    <a:gamma/>
                    <a:tint val="75686"/>
                    <a:invGamma/>
                  </a:schemeClr>
                </a:gs>
                <a:gs pos="100000">
                  <a:schemeClr val="bg2"/>
                </a:gs>
              </a:gsLst>
              <a:lin ang="54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en-US">
                <a:latin typeface="Arial" pitchFamily="34" charset="0"/>
              </a:endParaRPr>
            </a:p>
          </p:txBody>
        </p:sp>
      </p:grpSp>
      <p:grpSp>
        <p:nvGrpSpPr>
          <p:cNvPr id="1029" name="Group 16"/>
          <p:cNvGrpSpPr>
            <a:grpSpLocks/>
          </p:cNvGrpSpPr>
          <p:nvPr/>
        </p:nvGrpSpPr>
        <p:grpSpPr bwMode="auto">
          <a:xfrm>
            <a:off x="627063" y="6021388"/>
            <a:ext cx="5684837" cy="849312"/>
            <a:chOff x="395" y="3793"/>
            <a:chExt cx="3581" cy="535"/>
          </a:xfrm>
        </p:grpSpPr>
        <p:sp>
          <p:nvSpPr>
            <p:cNvPr id="1035" name="Freeform 17"/>
            <p:cNvSpPr>
              <a:spLocks/>
            </p:cNvSpPr>
            <p:nvPr/>
          </p:nvSpPr>
          <p:spPr bwMode="auto">
            <a:xfrm>
              <a:off x="1196" y="3793"/>
              <a:ext cx="365" cy="291"/>
            </a:xfrm>
            <a:custGeom>
              <a:avLst/>
              <a:gdLst>
                <a:gd name="T0" fmla="*/ 24 w 365"/>
                <a:gd name="T1" fmla="*/ 24 h 287"/>
                <a:gd name="T2" fmla="*/ 0 w 365"/>
                <a:gd name="T3" fmla="*/ 61 h 287"/>
                <a:gd name="T4" fmla="*/ 66 w 365"/>
                <a:gd name="T5" fmla="*/ 110 h 287"/>
                <a:gd name="T6" fmla="*/ 143 w 365"/>
                <a:gd name="T7" fmla="*/ 183 h 287"/>
                <a:gd name="T8" fmla="*/ 191 w 365"/>
                <a:gd name="T9" fmla="*/ 170 h 287"/>
                <a:gd name="T10" fmla="*/ 341 w 365"/>
                <a:gd name="T11" fmla="*/ 291 h 287"/>
                <a:gd name="T12" fmla="*/ 305 w 365"/>
                <a:gd name="T13" fmla="*/ 176 h 287"/>
                <a:gd name="T14" fmla="*/ 365 w 365"/>
                <a:gd name="T15" fmla="*/ 134 h 287"/>
                <a:gd name="T16" fmla="*/ 359 w 365"/>
                <a:gd name="T17" fmla="*/ 128 h 287"/>
                <a:gd name="T18" fmla="*/ 335 w 365"/>
                <a:gd name="T19" fmla="*/ 116 h 287"/>
                <a:gd name="T20" fmla="*/ 299 w 365"/>
                <a:gd name="T21" fmla="*/ 91 h 287"/>
                <a:gd name="T22" fmla="*/ 257 w 365"/>
                <a:gd name="T23" fmla="*/ 73 h 287"/>
                <a:gd name="T24" fmla="*/ 215 w 365"/>
                <a:gd name="T25" fmla="*/ 55 h 287"/>
                <a:gd name="T26" fmla="*/ 173 w 365"/>
                <a:gd name="T27" fmla="*/ 37 h 287"/>
                <a:gd name="T28" fmla="*/ 143 w 365"/>
                <a:gd name="T29" fmla="*/ 24 h 287"/>
                <a:gd name="T30" fmla="*/ 131 w 365"/>
                <a:gd name="T31" fmla="*/ 18 h 287"/>
                <a:gd name="T32" fmla="*/ 107 w 365"/>
                <a:gd name="T33" fmla="*/ 18 h 287"/>
                <a:gd name="T34" fmla="*/ 95 w 365"/>
                <a:gd name="T35" fmla="*/ 18 h 287"/>
                <a:gd name="T36" fmla="*/ 72 w 365"/>
                <a:gd name="T37" fmla="*/ 12 h 287"/>
                <a:gd name="T38" fmla="*/ 66 w 365"/>
                <a:gd name="T39" fmla="*/ 12 h 287"/>
                <a:gd name="T40" fmla="*/ 54 w 365"/>
                <a:gd name="T41" fmla="*/ 6 h 287"/>
                <a:gd name="T42" fmla="*/ 42 w 365"/>
                <a:gd name="T43" fmla="*/ 0 h 287"/>
                <a:gd name="T44" fmla="*/ 30 w 365"/>
                <a:gd name="T45" fmla="*/ 0 h 287"/>
                <a:gd name="T46" fmla="*/ 24 w 365"/>
                <a:gd name="T47" fmla="*/ 24 h 287"/>
                <a:gd name="T48" fmla="*/ 24 w 365"/>
                <a:gd name="T49" fmla="*/ 24 h 287"/>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365" h="287">
                  <a:moveTo>
                    <a:pt x="24" y="24"/>
                  </a:moveTo>
                  <a:lnTo>
                    <a:pt x="0" y="60"/>
                  </a:lnTo>
                  <a:lnTo>
                    <a:pt x="66" y="108"/>
                  </a:lnTo>
                  <a:lnTo>
                    <a:pt x="143" y="180"/>
                  </a:lnTo>
                  <a:lnTo>
                    <a:pt x="191" y="168"/>
                  </a:lnTo>
                  <a:lnTo>
                    <a:pt x="341" y="287"/>
                  </a:lnTo>
                  <a:lnTo>
                    <a:pt x="305" y="174"/>
                  </a:lnTo>
                  <a:lnTo>
                    <a:pt x="365" y="132"/>
                  </a:lnTo>
                  <a:lnTo>
                    <a:pt x="359" y="126"/>
                  </a:lnTo>
                  <a:lnTo>
                    <a:pt x="335" y="114"/>
                  </a:lnTo>
                  <a:lnTo>
                    <a:pt x="299" y="90"/>
                  </a:lnTo>
                  <a:lnTo>
                    <a:pt x="257" y="72"/>
                  </a:lnTo>
                  <a:lnTo>
                    <a:pt x="215" y="54"/>
                  </a:lnTo>
                  <a:lnTo>
                    <a:pt x="173" y="36"/>
                  </a:lnTo>
                  <a:lnTo>
                    <a:pt x="143" y="24"/>
                  </a:lnTo>
                  <a:lnTo>
                    <a:pt x="131" y="18"/>
                  </a:lnTo>
                  <a:lnTo>
                    <a:pt x="107" y="18"/>
                  </a:lnTo>
                  <a:lnTo>
                    <a:pt x="95" y="18"/>
                  </a:lnTo>
                  <a:lnTo>
                    <a:pt x="72" y="12"/>
                  </a:lnTo>
                  <a:lnTo>
                    <a:pt x="66" y="12"/>
                  </a:lnTo>
                  <a:lnTo>
                    <a:pt x="54" y="6"/>
                  </a:lnTo>
                  <a:lnTo>
                    <a:pt x="42" y="0"/>
                  </a:lnTo>
                  <a:lnTo>
                    <a:pt x="30" y="0"/>
                  </a:lnTo>
                  <a:lnTo>
                    <a:pt x="24" y="24"/>
                  </a:lnTo>
                  <a:close/>
                </a:path>
              </a:pathLst>
            </a:custGeom>
            <a:solidFill>
              <a:schemeClr val="bg2"/>
            </a:solidFill>
            <a:ln w="9525">
              <a:noFill/>
              <a:round/>
              <a:headEnd/>
              <a:tailEnd/>
            </a:ln>
          </p:spPr>
          <p:txBody>
            <a:bodyPr/>
            <a:lstStyle/>
            <a:p>
              <a:endParaRPr lang="en-US"/>
            </a:p>
          </p:txBody>
        </p:sp>
        <p:sp>
          <p:nvSpPr>
            <p:cNvPr id="1036" name="Freeform 18"/>
            <p:cNvSpPr>
              <a:spLocks/>
            </p:cNvSpPr>
            <p:nvPr/>
          </p:nvSpPr>
          <p:spPr bwMode="auto">
            <a:xfrm>
              <a:off x="1943" y="3829"/>
              <a:ext cx="2033" cy="499"/>
            </a:xfrm>
            <a:custGeom>
              <a:avLst/>
              <a:gdLst>
                <a:gd name="T0" fmla="*/ 186 w 2033"/>
                <a:gd name="T1" fmla="*/ 18 h 499"/>
                <a:gd name="T2" fmla="*/ 138 w 2033"/>
                <a:gd name="T3" fmla="*/ 6 h 499"/>
                <a:gd name="T4" fmla="*/ 96 w 2033"/>
                <a:gd name="T5" fmla="*/ 0 h 499"/>
                <a:gd name="T6" fmla="*/ 36 w 2033"/>
                <a:gd name="T7" fmla="*/ 0 h 499"/>
                <a:gd name="T8" fmla="*/ 12 w 2033"/>
                <a:gd name="T9" fmla="*/ 25 h 499"/>
                <a:gd name="T10" fmla="*/ 0 w 2033"/>
                <a:gd name="T11" fmla="*/ 128 h 499"/>
                <a:gd name="T12" fmla="*/ 60 w 2033"/>
                <a:gd name="T13" fmla="*/ 104 h 499"/>
                <a:gd name="T14" fmla="*/ 90 w 2033"/>
                <a:gd name="T15" fmla="*/ 134 h 499"/>
                <a:gd name="T16" fmla="*/ 150 w 2033"/>
                <a:gd name="T17" fmla="*/ 153 h 499"/>
                <a:gd name="T18" fmla="*/ 209 w 2033"/>
                <a:gd name="T19" fmla="*/ 273 h 499"/>
                <a:gd name="T20" fmla="*/ 401 w 2033"/>
                <a:gd name="T21" fmla="*/ 359 h 499"/>
                <a:gd name="T22" fmla="*/ 777 w 2033"/>
                <a:gd name="T23" fmla="*/ 359 h 499"/>
                <a:gd name="T24" fmla="*/ 2033 w 2033"/>
                <a:gd name="T25" fmla="*/ 499 h 499"/>
                <a:gd name="T26" fmla="*/ 2033 w 2033"/>
                <a:gd name="T27" fmla="*/ 499 h 499"/>
                <a:gd name="T28" fmla="*/ 1991 w 2033"/>
                <a:gd name="T29" fmla="*/ 493 h 499"/>
                <a:gd name="T30" fmla="*/ 676 w 2033"/>
                <a:gd name="T31" fmla="*/ 243 h 499"/>
                <a:gd name="T32" fmla="*/ 514 w 2033"/>
                <a:gd name="T33" fmla="*/ 159 h 499"/>
                <a:gd name="T34" fmla="*/ 425 w 2033"/>
                <a:gd name="T35" fmla="*/ 110 h 499"/>
                <a:gd name="T36" fmla="*/ 365 w 2033"/>
                <a:gd name="T37" fmla="*/ 92 h 499"/>
                <a:gd name="T38" fmla="*/ 281 w 2033"/>
                <a:gd name="T39" fmla="*/ 61 h 499"/>
                <a:gd name="T40" fmla="*/ 186 w 2033"/>
                <a:gd name="T41" fmla="*/ 18 h 499"/>
                <a:gd name="T42" fmla="*/ 186 w 2033"/>
                <a:gd name="T43" fmla="*/ 18 h 49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2033" h="499">
                  <a:moveTo>
                    <a:pt x="186" y="18"/>
                  </a:moveTo>
                  <a:lnTo>
                    <a:pt x="138" y="6"/>
                  </a:lnTo>
                  <a:lnTo>
                    <a:pt x="96" y="0"/>
                  </a:lnTo>
                  <a:lnTo>
                    <a:pt x="36" y="0"/>
                  </a:lnTo>
                  <a:lnTo>
                    <a:pt x="12" y="25"/>
                  </a:lnTo>
                  <a:lnTo>
                    <a:pt x="0" y="128"/>
                  </a:lnTo>
                  <a:lnTo>
                    <a:pt x="60" y="104"/>
                  </a:lnTo>
                  <a:lnTo>
                    <a:pt x="90" y="134"/>
                  </a:lnTo>
                  <a:lnTo>
                    <a:pt x="150" y="153"/>
                  </a:lnTo>
                  <a:lnTo>
                    <a:pt x="209" y="273"/>
                  </a:lnTo>
                  <a:lnTo>
                    <a:pt x="401" y="359"/>
                  </a:lnTo>
                  <a:lnTo>
                    <a:pt x="777" y="359"/>
                  </a:lnTo>
                  <a:lnTo>
                    <a:pt x="2033" y="499"/>
                  </a:lnTo>
                  <a:lnTo>
                    <a:pt x="1991" y="493"/>
                  </a:lnTo>
                  <a:lnTo>
                    <a:pt x="676" y="243"/>
                  </a:lnTo>
                  <a:lnTo>
                    <a:pt x="514" y="159"/>
                  </a:lnTo>
                  <a:lnTo>
                    <a:pt x="425" y="110"/>
                  </a:lnTo>
                  <a:lnTo>
                    <a:pt x="365" y="92"/>
                  </a:lnTo>
                  <a:lnTo>
                    <a:pt x="281" y="61"/>
                  </a:lnTo>
                  <a:lnTo>
                    <a:pt x="186" y="18"/>
                  </a:lnTo>
                  <a:close/>
                </a:path>
              </a:pathLst>
            </a:custGeom>
            <a:solidFill>
              <a:schemeClr val="bg2"/>
            </a:solidFill>
            <a:ln w="9525">
              <a:noFill/>
              <a:round/>
              <a:headEnd/>
              <a:tailEnd/>
            </a:ln>
          </p:spPr>
          <p:txBody>
            <a:bodyPr/>
            <a:lstStyle/>
            <a:p>
              <a:endParaRPr lang="en-US"/>
            </a:p>
          </p:txBody>
        </p:sp>
        <p:sp>
          <p:nvSpPr>
            <p:cNvPr id="1037" name="Freeform 19"/>
            <p:cNvSpPr>
              <a:spLocks/>
            </p:cNvSpPr>
            <p:nvPr/>
          </p:nvSpPr>
          <p:spPr bwMode="auto">
            <a:xfrm>
              <a:off x="1830" y="3823"/>
              <a:ext cx="71" cy="61"/>
            </a:xfrm>
            <a:custGeom>
              <a:avLst/>
              <a:gdLst>
                <a:gd name="T0" fmla="*/ 0 w 71"/>
                <a:gd name="T1" fmla="*/ 18 h 60"/>
                <a:gd name="T2" fmla="*/ 6 w 71"/>
                <a:gd name="T3" fmla="*/ 18 h 60"/>
                <a:gd name="T4" fmla="*/ 12 w 71"/>
                <a:gd name="T5" fmla="*/ 12 h 60"/>
                <a:gd name="T6" fmla="*/ 6 w 71"/>
                <a:gd name="T7" fmla="*/ 6 h 60"/>
                <a:gd name="T8" fmla="*/ 0 w 71"/>
                <a:gd name="T9" fmla="*/ 0 h 60"/>
                <a:gd name="T10" fmla="*/ 29 w 71"/>
                <a:gd name="T11" fmla="*/ 18 h 60"/>
                <a:gd name="T12" fmla="*/ 53 w 71"/>
                <a:gd name="T13" fmla="*/ 18 h 60"/>
                <a:gd name="T14" fmla="*/ 59 w 71"/>
                <a:gd name="T15" fmla="*/ 31 h 60"/>
                <a:gd name="T16" fmla="*/ 65 w 71"/>
                <a:gd name="T17" fmla="*/ 43 h 60"/>
                <a:gd name="T18" fmla="*/ 71 w 71"/>
                <a:gd name="T19" fmla="*/ 55 h 60"/>
                <a:gd name="T20" fmla="*/ 71 w 71"/>
                <a:gd name="T21" fmla="*/ 61 h 60"/>
                <a:gd name="T22" fmla="*/ 59 w 71"/>
                <a:gd name="T23" fmla="*/ 55 h 60"/>
                <a:gd name="T24" fmla="*/ 47 w 71"/>
                <a:gd name="T25" fmla="*/ 43 h 60"/>
                <a:gd name="T26" fmla="*/ 23 w 71"/>
                <a:gd name="T27" fmla="*/ 31 h 60"/>
                <a:gd name="T28" fmla="*/ 23 w 71"/>
                <a:gd name="T29" fmla="*/ 37 h 60"/>
                <a:gd name="T30" fmla="*/ 18 w 71"/>
                <a:gd name="T31" fmla="*/ 43 h 60"/>
                <a:gd name="T32" fmla="*/ 12 w 71"/>
                <a:gd name="T33" fmla="*/ 49 h 60"/>
                <a:gd name="T34" fmla="*/ 6 w 71"/>
                <a:gd name="T35" fmla="*/ 49 h 60"/>
                <a:gd name="T36" fmla="*/ 6 w 71"/>
                <a:gd name="T37" fmla="*/ 49 h 60"/>
                <a:gd name="T38" fmla="*/ 6 w 71"/>
                <a:gd name="T39" fmla="*/ 37 h 60"/>
                <a:gd name="T40" fmla="*/ 0 w 71"/>
                <a:gd name="T41" fmla="*/ 18 h 60"/>
                <a:gd name="T42" fmla="*/ 0 w 71"/>
                <a:gd name="T43" fmla="*/ 18 h 6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71" h="60">
                  <a:moveTo>
                    <a:pt x="0" y="18"/>
                  </a:moveTo>
                  <a:lnTo>
                    <a:pt x="6" y="18"/>
                  </a:lnTo>
                  <a:lnTo>
                    <a:pt x="12" y="12"/>
                  </a:lnTo>
                  <a:lnTo>
                    <a:pt x="6" y="6"/>
                  </a:lnTo>
                  <a:lnTo>
                    <a:pt x="0" y="0"/>
                  </a:lnTo>
                  <a:lnTo>
                    <a:pt x="29" y="18"/>
                  </a:lnTo>
                  <a:lnTo>
                    <a:pt x="53" y="18"/>
                  </a:lnTo>
                  <a:lnTo>
                    <a:pt x="59" y="30"/>
                  </a:lnTo>
                  <a:lnTo>
                    <a:pt x="65" y="42"/>
                  </a:lnTo>
                  <a:lnTo>
                    <a:pt x="71" y="54"/>
                  </a:lnTo>
                  <a:lnTo>
                    <a:pt x="71" y="60"/>
                  </a:lnTo>
                  <a:lnTo>
                    <a:pt x="59" y="54"/>
                  </a:lnTo>
                  <a:lnTo>
                    <a:pt x="47" y="42"/>
                  </a:lnTo>
                  <a:lnTo>
                    <a:pt x="23" y="30"/>
                  </a:lnTo>
                  <a:lnTo>
                    <a:pt x="23" y="36"/>
                  </a:lnTo>
                  <a:lnTo>
                    <a:pt x="18" y="42"/>
                  </a:lnTo>
                  <a:lnTo>
                    <a:pt x="12" y="48"/>
                  </a:lnTo>
                  <a:lnTo>
                    <a:pt x="6" y="48"/>
                  </a:lnTo>
                  <a:lnTo>
                    <a:pt x="6" y="36"/>
                  </a:lnTo>
                  <a:lnTo>
                    <a:pt x="0" y="18"/>
                  </a:lnTo>
                  <a:close/>
                </a:path>
              </a:pathLst>
            </a:custGeom>
            <a:solidFill>
              <a:schemeClr val="bg2"/>
            </a:solidFill>
            <a:ln w="9525">
              <a:noFill/>
              <a:round/>
              <a:headEnd/>
              <a:tailEnd/>
            </a:ln>
          </p:spPr>
          <p:txBody>
            <a:bodyPr/>
            <a:lstStyle/>
            <a:p>
              <a:endParaRPr lang="en-US"/>
            </a:p>
          </p:txBody>
        </p:sp>
        <p:sp>
          <p:nvSpPr>
            <p:cNvPr id="1038" name="Freeform 20"/>
            <p:cNvSpPr>
              <a:spLocks/>
            </p:cNvSpPr>
            <p:nvPr/>
          </p:nvSpPr>
          <p:spPr bwMode="auto">
            <a:xfrm>
              <a:off x="855" y="3842"/>
              <a:ext cx="161" cy="164"/>
            </a:xfrm>
            <a:custGeom>
              <a:avLst/>
              <a:gdLst>
                <a:gd name="T0" fmla="*/ 30 w 161"/>
                <a:gd name="T1" fmla="*/ 0 h 162"/>
                <a:gd name="T2" fmla="*/ 48 w 161"/>
                <a:gd name="T3" fmla="*/ 6 h 162"/>
                <a:gd name="T4" fmla="*/ 72 w 161"/>
                <a:gd name="T5" fmla="*/ 6 h 162"/>
                <a:gd name="T6" fmla="*/ 114 w 161"/>
                <a:gd name="T7" fmla="*/ 12 h 162"/>
                <a:gd name="T8" fmla="*/ 96 w 161"/>
                <a:gd name="T9" fmla="*/ 55 h 162"/>
                <a:gd name="T10" fmla="*/ 96 w 161"/>
                <a:gd name="T11" fmla="*/ 61 h 162"/>
                <a:gd name="T12" fmla="*/ 102 w 161"/>
                <a:gd name="T13" fmla="*/ 73 h 162"/>
                <a:gd name="T14" fmla="*/ 108 w 161"/>
                <a:gd name="T15" fmla="*/ 85 h 162"/>
                <a:gd name="T16" fmla="*/ 120 w 161"/>
                <a:gd name="T17" fmla="*/ 97 h 162"/>
                <a:gd name="T18" fmla="*/ 143 w 161"/>
                <a:gd name="T19" fmla="*/ 115 h 162"/>
                <a:gd name="T20" fmla="*/ 155 w 161"/>
                <a:gd name="T21" fmla="*/ 140 h 162"/>
                <a:gd name="T22" fmla="*/ 161 w 161"/>
                <a:gd name="T23" fmla="*/ 158 h 162"/>
                <a:gd name="T24" fmla="*/ 161 w 161"/>
                <a:gd name="T25" fmla="*/ 164 h 162"/>
                <a:gd name="T26" fmla="*/ 96 w 161"/>
                <a:gd name="T27" fmla="*/ 103 h 162"/>
                <a:gd name="T28" fmla="*/ 30 w 161"/>
                <a:gd name="T29" fmla="*/ 55 h 162"/>
                <a:gd name="T30" fmla="*/ 0 w 161"/>
                <a:gd name="T31" fmla="*/ 0 h 162"/>
                <a:gd name="T32" fmla="*/ 30 w 161"/>
                <a:gd name="T33" fmla="*/ 0 h 162"/>
                <a:gd name="T34" fmla="*/ 30 w 161"/>
                <a:gd name="T35" fmla="*/ 0 h 16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61" h="162">
                  <a:moveTo>
                    <a:pt x="30" y="0"/>
                  </a:moveTo>
                  <a:lnTo>
                    <a:pt x="48" y="6"/>
                  </a:lnTo>
                  <a:lnTo>
                    <a:pt x="72" y="6"/>
                  </a:lnTo>
                  <a:lnTo>
                    <a:pt x="114" y="12"/>
                  </a:lnTo>
                  <a:lnTo>
                    <a:pt x="96" y="54"/>
                  </a:lnTo>
                  <a:lnTo>
                    <a:pt x="96" y="60"/>
                  </a:lnTo>
                  <a:lnTo>
                    <a:pt x="102" y="72"/>
                  </a:lnTo>
                  <a:lnTo>
                    <a:pt x="108" y="84"/>
                  </a:lnTo>
                  <a:lnTo>
                    <a:pt x="120" y="96"/>
                  </a:lnTo>
                  <a:lnTo>
                    <a:pt x="143" y="114"/>
                  </a:lnTo>
                  <a:lnTo>
                    <a:pt x="155" y="138"/>
                  </a:lnTo>
                  <a:lnTo>
                    <a:pt x="161" y="156"/>
                  </a:lnTo>
                  <a:lnTo>
                    <a:pt x="161" y="162"/>
                  </a:lnTo>
                  <a:lnTo>
                    <a:pt x="96" y="102"/>
                  </a:lnTo>
                  <a:lnTo>
                    <a:pt x="30" y="54"/>
                  </a:lnTo>
                  <a:lnTo>
                    <a:pt x="0" y="0"/>
                  </a:lnTo>
                  <a:lnTo>
                    <a:pt x="30" y="0"/>
                  </a:lnTo>
                  <a:close/>
                </a:path>
              </a:pathLst>
            </a:custGeom>
            <a:solidFill>
              <a:schemeClr val="bg2"/>
            </a:solidFill>
            <a:ln w="9525">
              <a:noFill/>
              <a:round/>
              <a:headEnd/>
              <a:tailEnd/>
            </a:ln>
          </p:spPr>
          <p:txBody>
            <a:bodyPr/>
            <a:lstStyle/>
            <a:p>
              <a:endParaRPr lang="en-US"/>
            </a:p>
          </p:txBody>
        </p:sp>
        <p:sp>
          <p:nvSpPr>
            <p:cNvPr id="1039" name="Freeform 21"/>
            <p:cNvSpPr>
              <a:spLocks/>
            </p:cNvSpPr>
            <p:nvPr/>
          </p:nvSpPr>
          <p:spPr bwMode="auto">
            <a:xfrm>
              <a:off x="706" y="3854"/>
              <a:ext cx="59" cy="61"/>
            </a:xfrm>
            <a:custGeom>
              <a:avLst/>
              <a:gdLst>
                <a:gd name="T0" fmla="*/ 59 w 59"/>
                <a:gd name="T1" fmla="*/ 6 h 60"/>
                <a:gd name="T2" fmla="*/ 41 w 59"/>
                <a:gd name="T3" fmla="*/ 31 h 60"/>
                <a:gd name="T4" fmla="*/ 41 w 59"/>
                <a:gd name="T5" fmla="*/ 37 h 60"/>
                <a:gd name="T6" fmla="*/ 47 w 59"/>
                <a:gd name="T7" fmla="*/ 43 h 60"/>
                <a:gd name="T8" fmla="*/ 53 w 59"/>
                <a:gd name="T9" fmla="*/ 55 h 60"/>
                <a:gd name="T10" fmla="*/ 53 w 59"/>
                <a:gd name="T11" fmla="*/ 61 h 60"/>
                <a:gd name="T12" fmla="*/ 47 w 59"/>
                <a:gd name="T13" fmla="*/ 55 h 60"/>
                <a:gd name="T14" fmla="*/ 35 w 59"/>
                <a:gd name="T15" fmla="*/ 49 h 60"/>
                <a:gd name="T16" fmla="*/ 23 w 59"/>
                <a:gd name="T17" fmla="*/ 37 h 60"/>
                <a:gd name="T18" fmla="*/ 17 w 59"/>
                <a:gd name="T19" fmla="*/ 31 h 60"/>
                <a:gd name="T20" fmla="*/ 0 w 59"/>
                <a:gd name="T21" fmla="*/ 0 h 60"/>
                <a:gd name="T22" fmla="*/ 59 w 59"/>
                <a:gd name="T23" fmla="*/ 6 h 60"/>
                <a:gd name="T24" fmla="*/ 59 w 59"/>
                <a:gd name="T25" fmla="*/ 6 h 6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59" h="60">
                  <a:moveTo>
                    <a:pt x="59" y="6"/>
                  </a:moveTo>
                  <a:lnTo>
                    <a:pt x="41" y="30"/>
                  </a:lnTo>
                  <a:lnTo>
                    <a:pt x="41" y="36"/>
                  </a:lnTo>
                  <a:lnTo>
                    <a:pt x="47" y="42"/>
                  </a:lnTo>
                  <a:lnTo>
                    <a:pt x="53" y="54"/>
                  </a:lnTo>
                  <a:lnTo>
                    <a:pt x="53" y="60"/>
                  </a:lnTo>
                  <a:lnTo>
                    <a:pt x="47" y="54"/>
                  </a:lnTo>
                  <a:lnTo>
                    <a:pt x="35" y="48"/>
                  </a:lnTo>
                  <a:lnTo>
                    <a:pt x="23" y="36"/>
                  </a:lnTo>
                  <a:lnTo>
                    <a:pt x="17" y="30"/>
                  </a:lnTo>
                  <a:lnTo>
                    <a:pt x="0" y="0"/>
                  </a:lnTo>
                  <a:lnTo>
                    <a:pt x="59" y="6"/>
                  </a:lnTo>
                  <a:close/>
                </a:path>
              </a:pathLst>
            </a:custGeom>
            <a:solidFill>
              <a:schemeClr val="bg2"/>
            </a:solidFill>
            <a:ln w="9525">
              <a:noFill/>
              <a:round/>
              <a:headEnd/>
              <a:tailEnd/>
            </a:ln>
          </p:spPr>
          <p:txBody>
            <a:bodyPr/>
            <a:lstStyle/>
            <a:p>
              <a:endParaRPr lang="en-US"/>
            </a:p>
          </p:txBody>
        </p:sp>
        <p:sp>
          <p:nvSpPr>
            <p:cNvPr id="1040" name="Freeform 22"/>
            <p:cNvSpPr>
              <a:spLocks/>
            </p:cNvSpPr>
            <p:nvPr/>
          </p:nvSpPr>
          <p:spPr bwMode="auto">
            <a:xfrm>
              <a:off x="395" y="3811"/>
              <a:ext cx="245" cy="207"/>
            </a:xfrm>
            <a:custGeom>
              <a:avLst/>
              <a:gdLst>
                <a:gd name="T0" fmla="*/ 233 w 245"/>
                <a:gd name="T1" fmla="*/ 37 h 204"/>
                <a:gd name="T2" fmla="*/ 245 w 245"/>
                <a:gd name="T3" fmla="*/ 43 h 204"/>
                <a:gd name="T4" fmla="*/ 209 w 245"/>
                <a:gd name="T5" fmla="*/ 85 h 204"/>
                <a:gd name="T6" fmla="*/ 143 w 245"/>
                <a:gd name="T7" fmla="*/ 134 h 204"/>
                <a:gd name="T8" fmla="*/ 167 w 245"/>
                <a:gd name="T9" fmla="*/ 158 h 204"/>
                <a:gd name="T10" fmla="*/ 179 w 245"/>
                <a:gd name="T11" fmla="*/ 207 h 204"/>
                <a:gd name="T12" fmla="*/ 77 w 245"/>
                <a:gd name="T13" fmla="*/ 134 h 204"/>
                <a:gd name="T14" fmla="*/ 47 w 245"/>
                <a:gd name="T15" fmla="*/ 85 h 204"/>
                <a:gd name="T16" fmla="*/ 89 w 245"/>
                <a:gd name="T17" fmla="*/ 67 h 204"/>
                <a:gd name="T18" fmla="*/ 59 w 245"/>
                <a:gd name="T19" fmla="*/ 37 h 204"/>
                <a:gd name="T20" fmla="*/ 0 w 245"/>
                <a:gd name="T21" fmla="*/ 12 h 204"/>
                <a:gd name="T22" fmla="*/ 0 w 245"/>
                <a:gd name="T23" fmla="*/ 0 h 204"/>
                <a:gd name="T24" fmla="*/ 6 w 245"/>
                <a:gd name="T25" fmla="*/ 0 h 204"/>
                <a:gd name="T26" fmla="*/ 12 w 245"/>
                <a:gd name="T27" fmla="*/ 0 h 204"/>
                <a:gd name="T28" fmla="*/ 47 w 245"/>
                <a:gd name="T29" fmla="*/ 6 h 204"/>
                <a:gd name="T30" fmla="*/ 77 w 245"/>
                <a:gd name="T31" fmla="*/ 6 h 204"/>
                <a:gd name="T32" fmla="*/ 83 w 245"/>
                <a:gd name="T33" fmla="*/ 6 h 204"/>
                <a:gd name="T34" fmla="*/ 89 w 245"/>
                <a:gd name="T35" fmla="*/ 6 h 204"/>
                <a:gd name="T36" fmla="*/ 101 w 245"/>
                <a:gd name="T37" fmla="*/ 12 h 204"/>
                <a:gd name="T38" fmla="*/ 125 w 245"/>
                <a:gd name="T39" fmla="*/ 12 h 204"/>
                <a:gd name="T40" fmla="*/ 143 w 245"/>
                <a:gd name="T41" fmla="*/ 18 h 204"/>
                <a:gd name="T42" fmla="*/ 149 w 245"/>
                <a:gd name="T43" fmla="*/ 18 h 204"/>
                <a:gd name="T44" fmla="*/ 149 w 245"/>
                <a:gd name="T45" fmla="*/ 18 h 204"/>
                <a:gd name="T46" fmla="*/ 203 w 245"/>
                <a:gd name="T47" fmla="*/ 24 h 204"/>
                <a:gd name="T48" fmla="*/ 233 w 245"/>
                <a:gd name="T49" fmla="*/ 37 h 204"/>
                <a:gd name="T50" fmla="*/ 233 w 245"/>
                <a:gd name="T51" fmla="*/ 37 h 204"/>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245" h="204">
                  <a:moveTo>
                    <a:pt x="233" y="36"/>
                  </a:moveTo>
                  <a:lnTo>
                    <a:pt x="245" y="42"/>
                  </a:lnTo>
                  <a:lnTo>
                    <a:pt x="209" y="84"/>
                  </a:lnTo>
                  <a:lnTo>
                    <a:pt x="143" y="132"/>
                  </a:lnTo>
                  <a:lnTo>
                    <a:pt x="167" y="156"/>
                  </a:lnTo>
                  <a:lnTo>
                    <a:pt x="179" y="204"/>
                  </a:lnTo>
                  <a:lnTo>
                    <a:pt x="77" y="132"/>
                  </a:lnTo>
                  <a:lnTo>
                    <a:pt x="47" y="84"/>
                  </a:lnTo>
                  <a:lnTo>
                    <a:pt x="89" y="66"/>
                  </a:lnTo>
                  <a:lnTo>
                    <a:pt x="59" y="36"/>
                  </a:lnTo>
                  <a:lnTo>
                    <a:pt x="0" y="12"/>
                  </a:lnTo>
                  <a:lnTo>
                    <a:pt x="0" y="0"/>
                  </a:lnTo>
                  <a:lnTo>
                    <a:pt x="6" y="0"/>
                  </a:lnTo>
                  <a:lnTo>
                    <a:pt x="12" y="0"/>
                  </a:lnTo>
                  <a:lnTo>
                    <a:pt x="47" y="6"/>
                  </a:lnTo>
                  <a:lnTo>
                    <a:pt x="77" y="6"/>
                  </a:lnTo>
                  <a:lnTo>
                    <a:pt x="83" y="6"/>
                  </a:lnTo>
                  <a:lnTo>
                    <a:pt x="89" y="6"/>
                  </a:lnTo>
                  <a:lnTo>
                    <a:pt x="101" y="12"/>
                  </a:lnTo>
                  <a:lnTo>
                    <a:pt x="125" y="12"/>
                  </a:lnTo>
                  <a:lnTo>
                    <a:pt x="143" y="18"/>
                  </a:lnTo>
                  <a:lnTo>
                    <a:pt x="149" y="18"/>
                  </a:lnTo>
                  <a:lnTo>
                    <a:pt x="203" y="24"/>
                  </a:lnTo>
                  <a:lnTo>
                    <a:pt x="233" y="36"/>
                  </a:lnTo>
                  <a:close/>
                </a:path>
              </a:pathLst>
            </a:custGeom>
            <a:solidFill>
              <a:schemeClr val="bg2"/>
            </a:solidFill>
            <a:ln w="9525">
              <a:noFill/>
              <a:round/>
              <a:headEnd/>
              <a:tailEnd/>
            </a:ln>
          </p:spPr>
          <p:txBody>
            <a:bodyPr/>
            <a:lstStyle/>
            <a:p>
              <a:endParaRPr lang="en-US"/>
            </a:p>
          </p:txBody>
        </p:sp>
      </p:grpSp>
      <p:sp>
        <p:nvSpPr>
          <p:cNvPr id="387095" name="Rectangle 23"/>
          <p:cNvSpPr>
            <a:spLocks noGrp="1" noChangeArrowheads="1"/>
          </p:cNvSpPr>
          <p:nvPr>
            <p:ph type="title"/>
          </p:nvPr>
        </p:nvSpPr>
        <p:spPr bwMode="auto">
          <a:xfrm>
            <a:off x="457200" y="228600"/>
            <a:ext cx="8229600" cy="1143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31" name="Rectangle 24"/>
          <p:cNvSpPr>
            <a:spLocks noGrp="1" noChangeArrowheads="1"/>
          </p:cNvSpPr>
          <p:nvPr>
            <p:ph type="body" idx="1"/>
          </p:nvPr>
        </p:nvSpPr>
        <p:spPr bwMode="auto">
          <a:xfrm>
            <a:off x="457200" y="1600200"/>
            <a:ext cx="8229600" cy="4495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87097" name="Rectangle 25"/>
          <p:cNvSpPr>
            <a:spLocks noGrp="1" noChangeArrowheads="1"/>
          </p:cNvSpPr>
          <p:nvPr>
            <p:ph type="dt" sz="half" idx="2"/>
          </p:nvPr>
        </p:nvSpPr>
        <p:spPr bwMode="auto">
          <a:xfrm>
            <a:off x="457200" y="6248400"/>
            <a:ext cx="21336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smtClean="0">
                <a:effectLst>
                  <a:outerShdw blurRad="38100" dist="38100" dir="2700000" algn="tl">
                    <a:srgbClr val="000000"/>
                  </a:outerShdw>
                </a:effectLst>
                <a:latin typeface="Arial" pitchFamily="34" charset="0"/>
              </a:defRPr>
            </a:lvl1pPr>
          </a:lstStyle>
          <a:p>
            <a:pPr>
              <a:defRPr/>
            </a:pPr>
            <a:endParaRPr lang="en-US"/>
          </a:p>
        </p:txBody>
      </p:sp>
      <p:sp>
        <p:nvSpPr>
          <p:cNvPr id="387098" name="Rectangle 26"/>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eaLnBrk="1" hangingPunct="1">
              <a:defRPr sz="1200" smtClean="0">
                <a:effectLst>
                  <a:outerShdw blurRad="38100" dist="38100" dir="2700000" algn="tl">
                    <a:srgbClr val="000000"/>
                  </a:outerShdw>
                </a:effectLst>
                <a:latin typeface="Arial" pitchFamily="34" charset="0"/>
              </a:defRPr>
            </a:lvl1pPr>
          </a:lstStyle>
          <a:p>
            <a:pPr>
              <a:defRPr/>
            </a:pPr>
            <a:endParaRPr lang="en-US"/>
          </a:p>
        </p:txBody>
      </p:sp>
      <p:sp>
        <p:nvSpPr>
          <p:cNvPr id="387099" name="Rectangle 27"/>
          <p:cNvSpPr>
            <a:spLocks noGrp="1" noChangeArrowheads="1"/>
          </p:cNvSpPr>
          <p:nvPr>
            <p:ph type="sldNum" sz="quarter" idx="4"/>
          </p:nvPr>
        </p:nvSpPr>
        <p:spPr bwMode="auto">
          <a:xfrm>
            <a:off x="6553200" y="6248400"/>
            <a:ext cx="21336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smtClean="0">
                <a:effectLst>
                  <a:outerShdw blurRad="38100" dist="38100" dir="2700000" algn="tl">
                    <a:srgbClr val="000000"/>
                  </a:outerShdw>
                </a:effectLst>
                <a:latin typeface="Arial" pitchFamily="34" charset="0"/>
              </a:defRPr>
            </a:lvl1pPr>
          </a:lstStyle>
          <a:p>
            <a:pPr>
              <a:defRPr/>
            </a:pPr>
            <a:fld id="{526E9A90-18A1-40E8-9FE9-FFFB48E6B321}" type="slidenum">
              <a:rPr lang="en-US"/>
              <a:pPr>
                <a:defRPr/>
              </a:pPr>
              <a:t>‹#›</a:t>
            </a:fld>
            <a:endParaRPr lang="en-US"/>
          </a:p>
        </p:txBody>
      </p:sp>
    </p:spTree>
  </p:cSld>
  <p:clrMap bg1="dk2" tx1="lt1" bg2="dk1" tx2="lt2" accent1="accent1" accent2="accent2" accent3="accent3" accent4="accent4" accent5="accent5" accent6="accent6" hlink="hlink" folHlink="folHlink"/>
  <p:sldLayoutIdLst>
    <p:sldLayoutId id="2147483728" r:id="rId1"/>
    <p:sldLayoutId id="2147483717" r:id="rId2"/>
    <p:sldLayoutId id="2147483718" r:id="rId3"/>
    <p:sldLayoutId id="2147483719" r:id="rId4"/>
    <p:sldLayoutId id="2147483720" r:id="rId5"/>
    <p:sldLayoutId id="2147483721" r:id="rId6"/>
    <p:sldLayoutId id="2147483722" r:id="rId7"/>
    <p:sldLayoutId id="2147483723" r:id="rId8"/>
    <p:sldLayoutId id="2147483724" r:id="rId9"/>
    <p:sldLayoutId id="2147483725" r:id="rId10"/>
    <p:sldLayoutId id="2147483726" r:id="rId11"/>
    <p:sldLayoutId id="2147483727" r:id="rId12"/>
  </p:sldLayoutIdLst>
  <p:timing>
    <p:tnLst>
      <p:par>
        <p:cTn id="1" dur="indefinite" restart="never" nodeType="tmRoot"/>
      </p:par>
    </p:tnLst>
  </p:timing>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itchFamily="34"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itchFamily="34"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itchFamily="34"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itchFamily="34"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defRPr>
      </a:lvl9pPr>
    </p:titleStyle>
    <p:bodyStyle>
      <a:lvl1pPr marL="342900" indent="-342900" algn="l" rtl="0" eaLnBrk="0" fontAlgn="base" hangingPunct="0">
        <a:spcBef>
          <a:spcPct val="20000"/>
        </a:spcBef>
        <a:spcAft>
          <a:spcPct val="0"/>
        </a:spcAft>
        <a:buClr>
          <a:schemeClr val="tx2"/>
        </a:buClr>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lr>
          <a:schemeClr val="tx2"/>
        </a:buClr>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lr>
          <a:schemeClr val="tx2"/>
        </a:buClr>
        <a:buChar char="•"/>
        <a:defRPr sz="2000">
          <a:solidFill>
            <a:schemeClr val="tx1"/>
          </a:solidFill>
          <a:latin typeface="+mn-lt"/>
        </a:defRPr>
      </a:lvl5pPr>
      <a:lvl6pPr marL="2514600" indent="-228600" algn="l" rtl="0" fontAlgn="base">
        <a:spcBef>
          <a:spcPct val="20000"/>
        </a:spcBef>
        <a:spcAft>
          <a:spcPct val="0"/>
        </a:spcAft>
        <a:buClr>
          <a:schemeClr val="tx2"/>
        </a:buClr>
        <a:buChar char="•"/>
        <a:defRPr sz="2000">
          <a:solidFill>
            <a:schemeClr val="tx1"/>
          </a:solidFill>
          <a:latin typeface="+mn-lt"/>
        </a:defRPr>
      </a:lvl6pPr>
      <a:lvl7pPr marL="2971800" indent="-228600" algn="l" rtl="0" fontAlgn="base">
        <a:spcBef>
          <a:spcPct val="20000"/>
        </a:spcBef>
        <a:spcAft>
          <a:spcPct val="0"/>
        </a:spcAft>
        <a:buClr>
          <a:schemeClr val="tx2"/>
        </a:buClr>
        <a:buChar char="•"/>
        <a:defRPr sz="2000">
          <a:solidFill>
            <a:schemeClr val="tx1"/>
          </a:solidFill>
          <a:latin typeface="+mn-lt"/>
        </a:defRPr>
      </a:lvl7pPr>
      <a:lvl8pPr marL="3429000" indent="-228600" algn="l" rtl="0" fontAlgn="base">
        <a:spcBef>
          <a:spcPct val="20000"/>
        </a:spcBef>
        <a:spcAft>
          <a:spcPct val="0"/>
        </a:spcAft>
        <a:buClr>
          <a:schemeClr val="tx2"/>
        </a:buClr>
        <a:buChar char="•"/>
        <a:defRPr sz="2000">
          <a:solidFill>
            <a:schemeClr val="tx1"/>
          </a:solidFill>
          <a:latin typeface="+mn-lt"/>
        </a:defRPr>
      </a:lvl8pPr>
      <a:lvl9pPr marL="3886200" indent="-228600" algn="l" rtl="0" fontAlgn="base">
        <a:spcBef>
          <a:spcPct val="20000"/>
        </a:spcBef>
        <a:spcAft>
          <a:spcPct val="0"/>
        </a:spcAft>
        <a:buClr>
          <a:schemeClr val="tx2"/>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images.google.com/imgres?imgurl=http://enafs.ifas.ufl.edu/images/writing_hand.jpg&amp;imgrefurl=http://enafs.ifas.ufl.edu/educational_materials.html&amp;h=125&amp;w=125&amp;sz=4&amp;hl=en&amp;start=91&amp;tbnid=p2gcxknjq21aIM:&amp;tbnh=90&amp;tbnw=90&amp;prev=/images%3Fq%3Dwriting%2Bhand%26start%3D80%26ndsp%3D20%26svnum%3D10%26hl%3Den%26rls%3DRNWE,RNWE:2005-34,RNWE:en%26sa%3DN"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images.google.com/imgres?imgurl=http://enafs.ifas.ufl.edu/images/writing_hand.jpg&amp;imgrefurl=http://enafs.ifas.ufl.edu/educational_materials.html&amp;h=125&amp;w=125&amp;sz=4&amp;hl=en&amp;start=91&amp;tbnid=p2gcxknjq21aIM:&amp;tbnh=90&amp;tbnw=90&amp;prev=/images%3Fq%3Dwriting%2Bhand%26start%3D80%26ndsp%3D20%26svnum%3D10%26hl%3Den%26rls%3DRNWE,RNWE:2005-34,RNWE:en%26sa%3DN"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4.wmf"/><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images.google.com/imgres?imgurl=http://enafs.ifas.ufl.edu/images/writing_hand.jpg&amp;imgrefurl=http://enafs.ifas.ufl.edu/educational_materials.html&amp;h=125&amp;w=125&amp;sz=4&amp;hl=en&amp;start=91&amp;tbnid=p2gcxknjq21aIM:&amp;tbnh=90&amp;tbnw=90&amp;prev=/images%3Fq%3Dwriting%2Bhand%26start%3D80%26ndsp%3D20%26svnum%3D10%26hl%3Den%26rls%3DRNWE,RNWE:2005-34,RNWE:en%26sa%3DN" TargetMode="Externa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images.google.com/imgres?imgurl=http://enafs.ifas.ufl.edu/images/writing_hand.jpg&amp;imgrefurl=http://enafs.ifas.ufl.edu/educational_materials.html&amp;h=125&amp;w=125&amp;sz=4&amp;hl=en&amp;start=91&amp;tbnid=p2gcxknjq21aIM:&amp;tbnh=90&amp;tbnw=90&amp;prev=/images%3Fq%3Dwriting%2Bhand%26start%3D80%26ndsp%3D20%26svnum%3D10%26hl%3Den%26rls%3DRNWE,RNWE:2005-34,RNWE:en%26sa%3DN" TargetMode="Externa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images.google.com/imgres?imgurl=http://enafs.ifas.ufl.edu/images/writing_hand.jpg&amp;imgrefurl=http://enafs.ifas.ufl.edu/educational_materials.html&amp;h=125&amp;w=125&amp;sz=4&amp;hl=en&amp;start=91&amp;tbnid=p2gcxknjq21aIM:&amp;tbnh=90&amp;tbnw=90&amp;prev=/images%3Fq%3Dwriting%2Bhand%26start%3D80%26ndsp%3D20%26svnum%3D10%26hl%3Den%26rls%3DRNWE,RNWE:2005-34,RNWE:en%26sa%3DN"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wmf"/><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8.wm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images.google.com/imgres?imgurl=http://enafs.ifas.ufl.edu/images/writing_hand.jpg&amp;imgrefurl=http://enafs.ifas.ufl.edu/educational_materials.html&amp;h=125&amp;w=125&amp;sz=4&amp;hl=en&amp;start=91&amp;tbnid=p2gcxknjq21aIM:&amp;tbnh=90&amp;tbnw=90&amp;prev=/images%3Fq%3Dwriting%2Bhand%26start%3D80%26ndsp%3D20%26svnum%3D10%26hl%3Den%26rls%3DRNWE,RNWE:2005-34,RNWE:en%26sa%3DN" TargetMode="Externa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audio" Target="../media/audio3.wav"/><Relationship Id="rId7" Type="http://schemas.openxmlformats.org/officeDocument/2006/relationships/image" Target="../media/image2.jpeg"/><Relationship Id="rId2" Type="http://schemas.openxmlformats.org/officeDocument/2006/relationships/audio" Target="../media/audio2.wav"/><Relationship Id="rId1" Type="http://schemas.openxmlformats.org/officeDocument/2006/relationships/audio" Target="../media/audio1.wav"/><Relationship Id="rId6" Type="http://schemas.openxmlformats.org/officeDocument/2006/relationships/hyperlink" Target="http://images.google.com/imgres?imgurl=http://enafs.ifas.ufl.edu/images/writing_hand.jpg&amp;imgrefurl=http://enafs.ifas.ufl.edu/educational_materials.html&amp;h=125&amp;w=125&amp;sz=4&amp;hl=en&amp;start=91&amp;tbnid=p2gcxknjq21aIM:&amp;tbnh=90&amp;tbnw=90&amp;prev=/images%3Fq%3Dwriting%2Bhand%26start%3D80%26ndsp%3D20%26svnum%3D10%26hl%3Den%26rls%3DRNWE,RNWE:2005-34,RNWE:en%26sa%3DN" TargetMode="External"/><Relationship Id="rId5" Type="http://schemas.openxmlformats.org/officeDocument/2006/relationships/image" Target="../media/image19.png"/><Relationship Id="rId4"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images.google.com/imgres?imgurl=http://enafs.ifas.ufl.edu/images/writing_hand.jpg&amp;imgrefurl=http://enafs.ifas.ufl.edu/educational_materials.html&amp;h=125&amp;w=125&amp;sz=4&amp;hl=en&amp;start=91&amp;tbnid=p2gcxknjq21aIM:&amp;tbnh=90&amp;tbnw=90&amp;prev=/images%3Fq%3Dwriting%2Bhand%26start%3D80%26ndsp%3D20%26svnum%3D10%26hl%3Den%26rls%3DRNWE,RNWE:2005-34,RNWE:en%26sa%3DN" TargetMode="Externa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3.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images.google.com/imgres?imgurl=http://enafs.ifas.ufl.edu/images/writing_hand.jpg&amp;imgrefurl=http://enafs.ifas.ufl.edu/educational_materials.html&amp;h=125&amp;w=125&amp;sz=4&amp;hl=en&amp;start=91&amp;tbnid=p2gcxknjq21aIM:&amp;tbnh=90&amp;tbnw=90&amp;prev=/images%3Fq%3Dwriting%2Bhand%26start%3D80%26ndsp%3D20%26svnum%3D10%26hl%3Den%26rls%3DRNWE,RNWE:2005-34,RNWE:en%26sa%3DN"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8578" name="Rectangle 2"/>
          <p:cNvSpPr>
            <a:spLocks noGrp="1" noChangeArrowheads="1"/>
          </p:cNvSpPr>
          <p:nvPr>
            <p:ph type="ctrTitle"/>
          </p:nvPr>
        </p:nvSpPr>
        <p:spPr>
          <a:xfrm>
            <a:off x="381000" y="457200"/>
            <a:ext cx="8229600" cy="1736725"/>
          </a:xfrm>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eaLnBrk="1" hangingPunct="1">
              <a:defRPr/>
            </a:pPr>
            <a:r>
              <a:rPr lang="en-US" sz="6600" smtClean="0">
                <a:solidFill>
                  <a:schemeClr val="bg1"/>
                </a:solidFill>
              </a:rPr>
              <a:t>Communication</a:t>
            </a:r>
            <a:r>
              <a:rPr lang="en-US" smtClean="0"/>
              <a:t> </a:t>
            </a:r>
          </a:p>
        </p:txBody>
      </p:sp>
      <p:pic>
        <p:nvPicPr>
          <p:cNvPr id="3075" name="Picture 5" descr="20080703_eye_contact_gender_differences"/>
          <p:cNvPicPr>
            <a:picLocks noChangeAspect="1" noChangeArrowheads="1"/>
          </p:cNvPicPr>
          <p:nvPr/>
        </p:nvPicPr>
        <p:blipFill>
          <a:blip r:embed="rId2" cstate="print"/>
          <a:srcRect/>
          <a:stretch>
            <a:fillRect/>
          </a:stretch>
        </p:blipFill>
        <p:spPr bwMode="auto">
          <a:xfrm>
            <a:off x="685800" y="2286000"/>
            <a:ext cx="7696200" cy="41052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6770" name="Rectangle 2"/>
          <p:cNvSpPr>
            <a:spLocks noGrp="1" noChangeArrowheads="1"/>
          </p:cNvSpPr>
          <p:nvPr>
            <p:ph type="title"/>
          </p:nvPr>
        </p:nvSpPr>
        <p:spPr/>
        <p:txBody>
          <a:bodyPr/>
          <a:lstStyle/>
          <a:p>
            <a:pPr eaLnBrk="1" hangingPunct="1">
              <a:defRPr/>
            </a:pPr>
            <a:r>
              <a:rPr lang="en-US" sz="4000" smtClean="0"/>
              <a:t>Two Keys to Marriage/Relationships</a:t>
            </a:r>
          </a:p>
        </p:txBody>
      </p:sp>
      <p:sp>
        <p:nvSpPr>
          <p:cNvPr id="12291" name="Rectangle 3"/>
          <p:cNvSpPr>
            <a:spLocks noGrp="1" noChangeArrowheads="1"/>
          </p:cNvSpPr>
          <p:nvPr>
            <p:ph type="body" idx="1"/>
          </p:nvPr>
        </p:nvSpPr>
        <p:spPr/>
        <p:txBody>
          <a:bodyPr/>
          <a:lstStyle/>
          <a:p>
            <a:pPr eaLnBrk="1" hangingPunct="1"/>
            <a:r>
              <a:rPr lang="en-US" smtClean="0"/>
              <a:t>How a couples handle conflicts and disagreements</a:t>
            </a:r>
          </a:p>
          <a:p>
            <a:pPr eaLnBrk="1" hangingPunct="1"/>
            <a:r>
              <a:rPr lang="en-US" smtClean="0"/>
              <a:t>How well a couple maintains friendship and commitment</a:t>
            </a:r>
          </a:p>
        </p:txBody>
      </p:sp>
      <p:pic>
        <p:nvPicPr>
          <p:cNvPr id="12292" name="Picture 4" descr="writing_hand">
            <a:hlinkClick r:id="rId2"/>
          </p:cNvPr>
          <p:cNvPicPr>
            <a:picLocks noChangeAspect="1" noChangeArrowheads="1"/>
          </p:cNvPicPr>
          <p:nvPr/>
        </p:nvPicPr>
        <p:blipFill>
          <a:blip r:embed="rId3" cstate="print"/>
          <a:srcRect/>
          <a:stretch>
            <a:fillRect/>
          </a:stretch>
        </p:blipFill>
        <p:spPr bwMode="auto">
          <a:xfrm>
            <a:off x="7696200" y="533400"/>
            <a:ext cx="1133475" cy="11334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20866" name="Rectangle 2"/>
          <p:cNvSpPr>
            <a:spLocks noGrp="1" noChangeArrowheads="1"/>
          </p:cNvSpPr>
          <p:nvPr>
            <p:ph type="title"/>
          </p:nvPr>
        </p:nvSpPr>
        <p:spPr/>
        <p:txBody>
          <a:bodyPr/>
          <a:lstStyle/>
          <a:p>
            <a:pPr eaLnBrk="1" hangingPunct="1">
              <a:defRPr/>
            </a:pPr>
            <a:r>
              <a:rPr lang="en-US" smtClean="0"/>
              <a:t>Escalation</a:t>
            </a:r>
          </a:p>
        </p:txBody>
      </p:sp>
      <p:sp>
        <p:nvSpPr>
          <p:cNvPr id="420867" name="Rectangle 3"/>
          <p:cNvSpPr>
            <a:spLocks noGrp="1" noChangeArrowheads="1"/>
          </p:cNvSpPr>
          <p:nvPr>
            <p:ph type="body" idx="1"/>
          </p:nvPr>
        </p:nvSpPr>
        <p:spPr>
          <a:xfrm>
            <a:off x="228600" y="1600200"/>
            <a:ext cx="8458200" cy="5257800"/>
          </a:xfrm>
        </p:spPr>
        <p:txBody>
          <a:bodyPr/>
          <a:lstStyle/>
          <a:p>
            <a:pPr marL="609600" indent="-609600" eaLnBrk="1" hangingPunct="1">
              <a:lnSpc>
                <a:spcPct val="90000"/>
              </a:lnSpc>
            </a:pPr>
            <a:r>
              <a:rPr lang="en-US" smtClean="0">
                <a:solidFill>
                  <a:srgbClr val="000099"/>
                </a:solidFill>
              </a:rPr>
              <a:t>Escalation:</a:t>
            </a:r>
          </a:p>
          <a:p>
            <a:pPr marL="990600" lvl="1" indent="-533400" eaLnBrk="1" hangingPunct="1">
              <a:lnSpc>
                <a:spcPct val="90000"/>
              </a:lnSpc>
            </a:pPr>
            <a:r>
              <a:rPr lang="en-US" smtClean="0"/>
              <a:t>when people respond back and forth and the argument becomes more heated </a:t>
            </a:r>
          </a:p>
          <a:p>
            <a:pPr marL="609600" indent="-609600" eaLnBrk="1" hangingPunct="1">
              <a:lnSpc>
                <a:spcPct val="90000"/>
              </a:lnSpc>
            </a:pPr>
            <a:r>
              <a:rPr lang="en-US" smtClean="0"/>
              <a:t>Each person gets more emotional and intense causing conditions to get worse and worse.</a:t>
            </a:r>
          </a:p>
          <a:p>
            <a:pPr marL="609600" indent="-609600" eaLnBrk="1" hangingPunct="1">
              <a:lnSpc>
                <a:spcPct val="90000"/>
              </a:lnSpc>
              <a:buFontTx/>
              <a:buNone/>
            </a:pPr>
            <a:r>
              <a:rPr lang="en-US" smtClean="0"/>
              <a:t>        Three Ways to Fuel Escalation:</a:t>
            </a:r>
          </a:p>
          <a:p>
            <a:pPr marL="609600" indent="-609600" eaLnBrk="1" hangingPunct="1">
              <a:lnSpc>
                <a:spcPct val="90000"/>
              </a:lnSpc>
              <a:buFontTx/>
              <a:buAutoNum type="arabicPeriod"/>
            </a:pPr>
            <a:r>
              <a:rPr lang="en-US" smtClean="0"/>
              <a:t> Insult the other person.</a:t>
            </a:r>
          </a:p>
          <a:p>
            <a:pPr marL="609600" indent="-609600" eaLnBrk="1" hangingPunct="1">
              <a:lnSpc>
                <a:spcPct val="90000"/>
              </a:lnSpc>
              <a:buFontTx/>
              <a:buAutoNum type="arabicPeriod"/>
            </a:pPr>
            <a:r>
              <a:rPr lang="en-US" smtClean="0"/>
              <a:t>Don’t stay on the topic at hand.</a:t>
            </a:r>
          </a:p>
          <a:p>
            <a:pPr marL="609600" indent="-609600" eaLnBrk="1" hangingPunct="1">
              <a:lnSpc>
                <a:spcPct val="90000"/>
              </a:lnSpc>
              <a:buFontTx/>
              <a:buAutoNum type="arabicPeriod"/>
            </a:pPr>
            <a:r>
              <a:rPr lang="en-US" smtClean="0"/>
              <a:t>Make a situation bigger than it is. </a:t>
            </a:r>
          </a:p>
        </p:txBody>
      </p:sp>
      <p:pic>
        <p:nvPicPr>
          <p:cNvPr id="13316" name="Picture 4" descr="writing_hand">
            <a:hlinkClick r:id="rId2"/>
          </p:cNvPr>
          <p:cNvPicPr>
            <a:picLocks noChangeAspect="1" noChangeArrowheads="1"/>
          </p:cNvPicPr>
          <p:nvPr/>
        </p:nvPicPr>
        <p:blipFill>
          <a:blip r:embed="rId3" cstate="print"/>
          <a:srcRect/>
          <a:stretch>
            <a:fillRect/>
          </a:stretch>
        </p:blipFill>
        <p:spPr bwMode="auto">
          <a:xfrm>
            <a:off x="7391400" y="4038600"/>
            <a:ext cx="1133475" cy="113347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20867">
                                            <p:txEl>
                                              <p:pRg st="0" end="0"/>
                                            </p:txEl>
                                          </p:spTgt>
                                        </p:tgtEl>
                                        <p:attrNameLst>
                                          <p:attrName>style.visibility</p:attrName>
                                        </p:attrNameLst>
                                      </p:cBhvr>
                                      <p:to>
                                        <p:strVal val="visible"/>
                                      </p:to>
                                    </p:set>
                                    <p:animEffect transition="in" filter="box(in)">
                                      <p:cBhvr>
                                        <p:cTn id="7" dur="500"/>
                                        <p:tgtEl>
                                          <p:spTgt spid="420867">
                                            <p:txEl>
                                              <p:pRg st="0" end="0"/>
                                            </p:txEl>
                                          </p:spTgt>
                                        </p:tgtEl>
                                      </p:cBhvr>
                                    </p:animEffect>
                                  </p:childTnLst>
                                </p:cTn>
                              </p:par>
                              <p:par>
                                <p:cTn id="8" presetID="4" presetClass="entr" presetSubtype="16" fill="hold" grpId="0" nodeType="withEffect">
                                  <p:stCondLst>
                                    <p:cond delay="0"/>
                                  </p:stCondLst>
                                  <p:childTnLst>
                                    <p:set>
                                      <p:cBhvr>
                                        <p:cTn id="9" dur="1" fill="hold">
                                          <p:stCondLst>
                                            <p:cond delay="0"/>
                                          </p:stCondLst>
                                        </p:cTn>
                                        <p:tgtEl>
                                          <p:spTgt spid="420867">
                                            <p:txEl>
                                              <p:pRg st="1" end="1"/>
                                            </p:txEl>
                                          </p:spTgt>
                                        </p:tgtEl>
                                        <p:attrNameLst>
                                          <p:attrName>style.visibility</p:attrName>
                                        </p:attrNameLst>
                                      </p:cBhvr>
                                      <p:to>
                                        <p:strVal val="visible"/>
                                      </p:to>
                                    </p:set>
                                    <p:animEffect transition="in" filter="box(in)">
                                      <p:cBhvr>
                                        <p:cTn id="10" dur="500"/>
                                        <p:tgtEl>
                                          <p:spTgt spid="420867">
                                            <p:txEl>
                                              <p:pRg st="1" end="1"/>
                                            </p:txEl>
                                          </p:spTgt>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4" presetClass="entr" presetSubtype="16" fill="hold" grpId="0" nodeType="clickEffect">
                                  <p:stCondLst>
                                    <p:cond delay="0"/>
                                  </p:stCondLst>
                                  <p:childTnLst>
                                    <p:set>
                                      <p:cBhvr>
                                        <p:cTn id="14" dur="1" fill="hold">
                                          <p:stCondLst>
                                            <p:cond delay="0"/>
                                          </p:stCondLst>
                                        </p:cTn>
                                        <p:tgtEl>
                                          <p:spTgt spid="420867">
                                            <p:txEl>
                                              <p:pRg st="2" end="2"/>
                                            </p:txEl>
                                          </p:spTgt>
                                        </p:tgtEl>
                                        <p:attrNameLst>
                                          <p:attrName>style.visibility</p:attrName>
                                        </p:attrNameLst>
                                      </p:cBhvr>
                                      <p:to>
                                        <p:strVal val="visible"/>
                                      </p:to>
                                    </p:set>
                                    <p:animEffect transition="in" filter="box(in)">
                                      <p:cBhvr>
                                        <p:cTn id="15" dur="500"/>
                                        <p:tgtEl>
                                          <p:spTgt spid="420867">
                                            <p:txEl>
                                              <p:pRg st="2" end="2"/>
                                            </p:txEl>
                                          </p:spTgt>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4" presetClass="entr" presetSubtype="16" fill="hold" grpId="0" nodeType="clickEffect">
                                  <p:stCondLst>
                                    <p:cond delay="0"/>
                                  </p:stCondLst>
                                  <p:childTnLst>
                                    <p:set>
                                      <p:cBhvr>
                                        <p:cTn id="19" dur="1" fill="hold">
                                          <p:stCondLst>
                                            <p:cond delay="0"/>
                                          </p:stCondLst>
                                        </p:cTn>
                                        <p:tgtEl>
                                          <p:spTgt spid="420867">
                                            <p:txEl>
                                              <p:pRg st="3" end="3"/>
                                            </p:txEl>
                                          </p:spTgt>
                                        </p:tgtEl>
                                        <p:attrNameLst>
                                          <p:attrName>style.visibility</p:attrName>
                                        </p:attrNameLst>
                                      </p:cBhvr>
                                      <p:to>
                                        <p:strVal val="visible"/>
                                      </p:to>
                                    </p:set>
                                    <p:animEffect transition="in" filter="box(in)">
                                      <p:cBhvr>
                                        <p:cTn id="20" dur="500"/>
                                        <p:tgtEl>
                                          <p:spTgt spid="420867">
                                            <p:txEl>
                                              <p:pRg st="3" end="3"/>
                                            </p:txEl>
                                          </p:spTgt>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4" presetClass="entr" presetSubtype="16" fill="hold" grpId="0" nodeType="clickEffect">
                                  <p:stCondLst>
                                    <p:cond delay="0"/>
                                  </p:stCondLst>
                                  <p:childTnLst>
                                    <p:set>
                                      <p:cBhvr>
                                        <p:cTn id="24" dur="1" fill="hold">
                                          <p:stCondLst>
                                            <p:cond delay="0"/>
                                          </p:stCondLst>
                                        </p:cTn>
                                        <p:tgtEl>
                                          <p:spTgt spid="420867">
                                            <p:txEl>
                                              <p:pRg st="4" end="4"/>
                                            </p:txEl>
                                          </p:spTgt>
                                        </p:tgtEl>
                                        <p:attrNameLst>
                                          <p:attrName>style.visibility</p:attrName>
                                        </p:attrNameLst>
                                      </p:cBhvr>
                                      <p:to>
                                        <p:strVal val="visible"/>
                                      </p:to>
                                    </p:set>
                                    <p:animEffect transition="in" filter="box(in)">
                                      <p:cBhvr>
                                        <p:cTn id="25" dur="500"/>
                                        <p:tgtEl>
                                          <p:spTgt spid="420867">
                                            <p:txEl>
                                              <p:pRg st="4" end="4"/>
                                            </p:txEl>
                                          </p:spTgt>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4" presetClass="entr" presetSubtype="16" fill="hold" grpId="0" nodeType="clickEffect">
                                  <p:stCondLst>
                                    <p:cond delay="0"/>
                                  </p:stCondLst>
                                  <p:childTnLst>
                                    <p:set>
                                      <p:cBhvr>
                                        <p:cTn id="29" dur="1" fill="hold">
                                          <p:stCondLst>
                                            <p:cond delay="0"/>
                                          </p:stCondLst>
                                        </p:cTn>
                                        <p:tgtEl>
                                          <p:spTgt spid="420867">
                                            <p:txEl>
                                              <p:pRg st="5" end="5"/>
                                            </p:txEl>
                                          </p:spTgt>
                                        </p:tgtEl>
                                        <p:attrNameLst>
                                          <p:attrName>style.visibility</p:attrName>
                                        </p:attrNameLst>
                                      </p:cBhvr>
                                      <p:to>
                                        <p:strVal val="visible"/>
                                      </p:to>
                                    </p:set>
                                    <p:animEffect transition="in" filter="box(in)">
                                      <p:cBhvr>
                                        <p:cTn id="30" dur="500"/>
                                        <p:tgtEl>
                                          <p:spTgt spid="420867">
                                            <p:txEl>
                                              <p:pRg st="5" end="5"/>
                                            </p:txEl>
                                          </p:spTgt>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4" presetClass="entr" presetSubtype="16" fill="hold" grpId="0" nodeType="clickEffect">
                                  <p:stCondLst>
                                    <p:cond delay="0"/>
                                  </p:stCondLst>
                                  <p:childTnLst>
                                    <p:set>
                                      <p:cBhvr>
                                        <p:cTn id="34" dur="1" fill="hold">
                                          <p:stCondLst>
                                            <p:cond delay="0"/>
                                          </p:stCondLst>
                                        </p:cTn>
                                        <p:tgtEl>
                                          <p:spTgt spid="420867">
                                            <p:txEl>
                                              <p:pRg st="6" end="6"/>
                                            </p:txEl>
                                          </p:spTgt>
                                        </p:tgtEl>
                                        <p:attrNameLst>
                                          <p:attrName>style.visibility</p:attrName>
                                        </p:attrNameLst>
                                      </p:cBhvr>
                                      <p:to>
                                        <p:strVal val="visible"/>
                                      </p:to>
                                    </p:set>
                                    <p:animEffect transition="in" filter="box(in)">
                                      <p:cBhvr>
                                        <p:cTn id="35" dur="500"/>
                                        <p:tgtEl>
                                          <p:spTgt spid="42086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0867" grpId="0" build="p"/>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21890" name="Rectangle 2"/>
          <p:cNvSpPr>
            <a:spLocks noGrp="1" noChangeArrowheads="1"/>
          </p:cNvSpPr>
          <p:nvPr>
            <p:ph type="title"/>
          </p:nvPr>
        </p:nvSpPr>
        <p:spPr/>
        <p:txBody>
          <a:bodyPr/>
          <a:lstStyle/>
          <a:p>
            <a:pPr eaLnBrk="1" hangingPunct="1">
              <a:defRPr/>
            </a:pPr>
            <a:r>
              <a:rPr lang="en-US" smtClean="0"/>
              <a:t>Invalidation</a:t>
            </a:r>
          </a:p>
        </p:txBody>
      </p:sp>
      <p:sp>
        <p:nvSpPr>
          <p:cNvPr id="421891" name="Rectangle 3"/>
          <p:cNvSpPr>
            <a:spLocks noGrp="1" noChangeArrowheads="1"/>
          </p:cNvSpPr>
          <p:nvPr>
            <p:ph type="body" idx="1"/>
          </p:nvPr>
        </p:nvSpPr>
        <p:spPr>
          <a:xfrm>
            <a:off x="381000" y="1219200"/>
            <a:ext cx="8305800" cy="5638800"/>
          </a:xfrm>
        </p:spPr>
        <p:txBody>
          <a:bodyPr/>
          <a:lstStyle/>
          <a:p>
            <a:pPr marL="609600" indent="-609600" eaLnBrk="1" hangingPunct="1">
              <a:lnSpc>
                <a:spcPct val="90000"/>
              </a:lnSpc>
            </a:pPr>
            <a:r>
              <a:rPr lang="en-US" sz="2800" smtClean="0">
                <a:solidFill>
                  <a:srgbClr val="000099"/>
                </a:solidFill>
              </a:rPr>
              <a:t>Invalidation:</a:t>
            </a:r>
          </a:p>
          <a:p>
            <a:pPr marL="990600" lvl="1" indent="-533400" eaLnBrk="1" hangingPunct="1">
              <a:lnSpc>
                <a:spcPct val="90000"/>
              </a:lnSpc>
            </a:pPr>
            <a:r>
              <a:rPr lang="en-US" sz="2400" smtClean="0"/>
              <a:t>putting down or disregarding a person’s view points and behavior</a:t>
            </a:r>
          </a:p>
          <a:p>
            <a:pPr marL="609600" indent="-609600" eaLnBrk="1" hangingPunct="1">
              <a:lnSpc>
                <a:spcPct val="90000"/>
              </a:lnSpc>
            </a:pPr>
            <a:r>
              <a:rPr lang="en-US" sz="2800" smtClean="0"/>
              <a:t>Invalidation always hurts, but it’s even more damaging from a person we love and value.</a:t>
            </a:r>
          </a:p>
          <a:p>
            <a:pPr marL="609600" indent="-609600" eaLnBrk="1" hangingPunct="1">
              <a:lnSpc>
                <a:spcPct val="90000"/>
              </a:lnSpc>
            </a:pPr>
            <a:r>
              <a:rPr lang="en-US" sz="2800" smtClean="0"/>
              <a:t>Positive vs Negative Interactions</a:t>
            </a:r>
          </a:p>
          <a:p>
            <a:pPr marL="609600" indent="-609600" eaLnBrk="1" hangingPunct="1">
              <a:lnSpc>
                <a:spcPct val="90000"/>
              </a:lnSpc>
            </a:pPr>
            <a:r>
              <a:rPr lang="en-US" sz="2800" smtClean="0"/>
              <a:t>Key Points</a:t>
            </a:r>
          </a:p>
          <a:p>
            <a:pPr marL="609600" indent="-609600" eaLnBrk="1" hangingPunct="1">
              <a:lnSpc>
                <a:spcPct val="90000"/>
              </a:lnSpc>
              <a:buFontTx/>
              <a:buAutoNum type="arabicPeriod"/>
            </a:pPr>
            <a:r>
              <a:rPr lang="en-US" sz="2800" smtClean="0"/>
              <a:t>Even subtle, negative patterns can mean trouble for couples</a:t>
            </a:r>
          </a:p>
          <a:p>
            <a:pPr marL="609600" indent="-609600" eaLnBrk="1" hangingPunct="1">
              <a:lnSpc>
                <a:spcPct val="90000"/>
              </a:lnSpc>
              <a:buFontTx/>
              <a:buAutoNum type="arabicPeriod"/>
            </a:pPr>
            <a:r>
              <a:rPr lang="en-US" sz="2800" smtClean="0"/>
              <a:t>Negative patterns predict the health of a relationship better than positive patterns</a:t>
            </a:r>
          </a:p>
          <a:p>
            <a:pPr marL="609600" indent="-609600" eaLnBrk="1" hangingPunct="1">
              <a:lnSpc>
                <a:spcPct val="90000"/>
              </a:lnSpc>
              <a:buFontTx/>
              <a:buAutoNum type="arabicPeriod"/>
            </a:pPr>
            <a:r>
              <a:rPr lang="en-US" sz="2800" smtClean="0"/>
              <a:t>To build and keep a great relationship ---- stop, reduce, or don’t begin the negative patterns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21891">
                                            <p:txEl>
                                              <p:pRg st="0" end="0"/>
                                            </p:txEl>
                                          </p:spTgt>
                                        </p:tgtEl>
                                        <p:attrNameLst>
                                          <p:attrName>style.visibility</p:attrName>
                                        </p:attrNameLst>
                                      </p:cBhvr>
                                      <p:to>
                                        <p:strVal val="visible"/>
                                      </p:to>
                                    </p:set>
                                    <p:animEffect transition="in" filter="box(in)">
                                      <p:cBhvr>
                                        <p:cTn id="7" dur="500"/>
                                        <p:tgtEl>
                                          <p:spTgt spid="421891">
                                            <p:txEl>
                                              <p:pRg st="0" end="0"/>
                                            </p:txEl>
                                          </p:spTgt>
                                        </p:tgtEl>
                                      </p:cBhvr>
                                    </p:animEffect>
                                  </p:childTnLst>
                                </p:cTn>
                              </p:par>
                              <p:par>
                                <p:cTn id="8" presetID="4" presetClass="entr" presetSubtype="16" fill="hold" grpId="0" nodeType="withEffect">
                                  <p:stCondLst>
                                    <p:cond delay="0"/>
                                  </p:stCondLst>
                                  <p:childTnLst>
                                    <p:set>
                                      <p:cBhvr>
                                        <p:cTn id="9" dur="1" fill="hold">
                                          <p:stCondLst>
                                            <p:cond delay="0"/>
                                          </p:stCondLst>
                                        </p:cTn>
                                        <p:tgtEl>
                                          <p:spTgt spid="421891">
                                            <p:txEl>
                                              <p:pRg st="1" end="1"/>
                                            </p:txEl>
                                          </p:spTgt>
                                        </p:tgtEl>
                                        <p:attrNameLst>
                                          <p:attrName>style.visibility</p:attrName>
                                        </p:attrNameLst>
                                      </p:cBhvr>
                                      <p:to>
                                        <p:strVal val="visible"/>
                                      </p:to>
                                    </p:set>
                                    <p:animEffect transition="in" filter="box(in)">
                                      <p:cBhvr>
                                        <p:cTn id="10" dur="500"/>
                                        <p:tgtEl>
                                          <p:spTgt spid="421891">
                                            <p:txEl>
                                              <p:pRg st="1" end="1"/>
                                            </p:txEl>
                                          </p:spTgt>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4" presetClass="entr" presetSubtype="16" fill="hold" grpId="0" nodeType="clickEffect">
                                  <p:stCondLst>
                                    <p:cond delay="0"/>
                                  </p:stCondLst>
                                  <p:childTnLst>
                                    <p:set>
                                      <p:cBhvr>
                                        <p:cTn id="14" dur="1" fill="hold">
                                          <p:stCondLst>
                                            <p:cond delay="0"/>
                                          </p:stCondLst>
                                        </p:cTn>
                                        <p:tgtEl>
                                          <p:spTgt spid="421891">
                                            <p:txEl>
                                              <p:pRg st="2" end="2"/>
                                            </p:txEl>
                                          </p:spTgt>
                                        </p:tgtEl>
                                        <p:attrNameLst>
                                          <p:attrName>style.visibility</p:attrName>
                                        </p:attrNameLst>
                                      </p:cBhvr>
                                      <p:to>
                                        <p:strVal val="visible"/>
                                      </p:to>
                                    </p:set>
                                    <p:animEffect transition="in" filter="box(in)">
                                      <p:cBhvr>
                                        <p:cTn id="15" dur="500"/>
                                        <p:tgtEl>
                                          <p:spTgt spid="421891">
                                            <p:txEl>
                                              <p:pRg st="2" end="2"/>
                                            </p:txEl>
                                          </p:spTgt>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4" presetClass="entr" presetSubtype="16" fill="hold" grpId="0" nodeType="clickEffect">
                                  <p:stCondLst>
                                    <p:cond delay="0"/>
                                  </p:stCondLst>
                                  <p:childTnLst>
                                    <p:set>
                                      <p:cBhvr>
                                        <p:cTn id="19" dur="1" fill="hold">
                                          <p:stCondLst>
                                            <p:cond delay="0"/>
                                          </p:stCondLst>
                                        </p:cTn>
                                        <p:tgtEl>
                                          <p:spTgt spid="421891">
                                            <p:txEl>
                                              <p:pRg st="3" end="3"/>
                                            </p:txEl>
                                          </p:spTgt>
                                        </p:tgtEl>
                                        <p:attrNameLst>
                                          <p:attrName>style.visibility</p:attrName>
                                        </p:attrNameLst>
                                      </p:cBhvr>
                                      <p:to>
                                        <p:strVal val="visible"/>
                                      </p:to>
                                    </p:set>
                                    <p:animEffect transition="in" filter="box(in)">
                                      <p:cBhvr>
                                        <p:cTn id="20" dur="500"/>
                                        <p:tgtEl>
                                          <p:spTgt spid="421891">
                                            <p:txEl>
                                              <p:pRg st="3" end="3"/>
                                            </p:txEl>
                                          </p:spTgt>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4" presetClass="entr" presetSubtype="16" fill="hold" grpId="0" nodeType="clickEffect">
                                  <p:stCondLst>
                                    <p:cond delay="0"/>
                                  </p:stCondLst>
                                  <p:childTnLst>
                                    <p:set>
                                      <p:cBhvr>
                                        <p:cTn id="24" dur="1" fill="hold">
                                          <p:stCondLst>
                                            <p:cond delay="0"/>
                                          </p:stCondLst>
                                        </p:cTn>
                                        <p:tgtEl>
                                          <p:spTgt spid="421891">
                                            <p:txEl>
                                              <p:pRg st="4" end="4"/>
                                            </p:txEl>
                                          </p:spTgt>
                                        </p:tgtEl>
                                        <p:attrNameLst>
                                          <p:attrName>style.visibility</p:attrName>
                                        </p:attrNameLst>
                                      </p:cBhvr>
                                      <p:to>
                                        <p:strVal val="visible"/>
                                      </p:to>
                                    </p:set>
                                    <p:animEffect transition="in" filter="box(in)">
                                      <p:cBhvr>
                                        <p:cTn id="25" dur="500"/>
                                        <p:tgtEl>
                                          <p:spTgt spid="421891">
                                            <p:txEl>
                                              <p:pRg st="4" end="4"/>
                                            </p:txEl>
                                          </p:spTgt>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4" presetClass="entr" presetSubtype="16" fill="hold" grpId="0" nodeType="clickEffect">
                                  <p:stCondLst>
                                    <p:cond delay="0"/>
                                  </p:stCondLst>
                                  <p:childTnLst>
                                    <p:set>
                                      <p:cBhvr>
                                        <p:cTn id="29" dur="1" fill="hold">
                                          <p:stCondLst>
                                            <p:cond delay="0"/>
                                          </p:stCondLst>
                                        </p:cTn>
                                        <p:tgtEl>
                                          <p:spTgt spid="421891">
                                            <p:txEl>
                                              <p:pRg st="5" end="5"/>
                                            </p:txEl>
                                          </p:spTgt>
                                        </p:tgtEl>
                                        <p:attrNameLst>
                                          <p:attrName>style.visibility</p:attrName>
                                        </p:attrNameLst>
                                      </p:cBhvr>
                                      <p:to>
                                        <p:strVal val="visible"/>
                                      </p:to>
                                    </p:set>
                                    <p:animEffect transition="in" filter="box(in)">
                                      <p:cBhvr>
                                        <p:cTn id="30" dur="500"/>
                                        <p:tgtEl>
                                          <p:spTgt spid="421891">
                                            <p:txEl>
                                              <p:pRg st="5" end="5"/>
                                            </p:txEl>
                                          </p:spTgt>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4" presetClass="entr" presetSubtype="16" fill="hold" grpId="0" nodeType="clickEffect">
                                  <p:stCondLst>
                                    <p:cond delay="0"/>
                                  </p:stCondLst>
                                  <p:childTnLst>
                                    <p:set>
                                      <p:cBhvr>
                                        <p:cTn id="34" dur="1" fill="hold">
                                          <p:stCondLst>
                                            <p:cond delay="0"/>
                                          </p:stCondLst>
                                        </p:cTn>
                                        <p:tgtEl>
                                          <p:spTgt spid="421891">
                                            <p:txEl>
                                              <p:pRg st="6" end="6"/>
                                            </p:txEl>
                                          </p:spTgt>
                                        </p:tgtEl>
                                        <p:attrNameLst>
                                          <p:attrName>style.visibility</p:attrName>
                                        </p:attrNameLst>
                                      </p:cBhvr>
                                      <p:to>
                                        <p:strVal val="visible"/>
                                      </p:to>
                                    </p:set>
                                    <p:animEffect transition="in" filter="box(in)">
                                      <p:cBhvr>
                                        <p:cTn id="35" dur="500"/>
                                        <p:tgtEl>
                                          <p:spTgt spid="421891">
                                            <p:txEl>
                                              <p:pRg st="6" end="6"/>
                                            </p:txEl>
                                          </p:spTgt>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4" presetClass="entr" presetSubtype="16" fill="hold" grpId="0" nodeType="clickEffect">
                                  <p:stCondLst>
                                    <p:cond delay="0"/>
                                  </p:stCondLst>
                                  <p:childTnLst>
                                    <p:set>
                                      <p:cBhvr>
                                        <p:cTn id="39" dur="1" fill="hold">
                                          <p:stCondLst>
                                            <p:cond delay="0"/>
                                          </p:stCondLst>
                                        </p:cTn>
                                        <p:tgtEl>
                                          <p:spTgt spid="421891">
                                            <p:txEl>
                                              <p:pRg st="7" end="7"/>
                                            </p:txEl>
                                          </p:spTgt>
                                        </p:tgtEl>
                                        <p:attrNameLst>
                                          <p:attrName>style.visibility</p:attrName>
                                        </p:attrNameLst>
                                      </p:cBhvr>
                                      <p:to>
                                        <p:strVal val="visible"/>
                                      </p:to>
                                    </p:set>
                                    <p:animEffect transition="in" filter="box(in)">
                                      <p:cBhvr>
                                        <p:cTn id="40" dur="500"/>
                                        <p:tgtEl>
                                          <p:spTgt spid="421891">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1891" grpId="0" build="p"/>
    </p:bld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22914" name="Rectangle 2"/>
          <p:cNvSpPr>
            <a:spLocks noGrp="1" noChangeArrowheads="1"/>
          </p:cNvSpPr>
          <p:nvPr>
            <p:ph type="title"/>
          </p:nvPr>
        </p:nvSpPr>
        <p:spPr/>
        <p:txBody>
          <a:bodyPr/>
          <a:lstStyle/>
          <a:p>
            <a:pPr eaLnBrk="1" hangingPunct="1">
              <a:defRPr/>
            </a:pPr>
            <a:r>
              <a:rPr lang="en-US" smtClean="0"/>
              <a:t>Negative Interpretations</a:t>
            </a:r>
          </a:p>
        </p:txBody>
      </p:sp>
      <p:sp>
        <p:nvSpPr>
          <p:cNvPr id="422915" name="Rectangle 3"/>
          <p:cNvSpPr>
            <a:spLocks noGrp="1" noChangeArrowheads="1"/>
          </p:cNvSpPr>
          <p:nvPr>
            <p:ph type="body" idx="1"/>
          </p:nvPr>
        </p:nvSpPr>
        <p:spPr>
          <a:xfrm>
            <a:off x="381000" y="1219200"/>
            <a:ext cx="2590800" cy="5867400"/>
          </a:xfrm>
        </p:spPr>
        <p:txBody>
          <a:bodyPr/>
          <a:lstStyle/>
          <a:p>
            <a:pPr eaLnBrk="1" hangingPunct="1">
              <a:lnSpc>
                <a:spcPct val="90000"/>
              </a:lnSpc>
            </a:pPr>
            <a:r>
              <a:rPr lang="en-US" sz="2400" smtClean="0">
                <a:solidFill>
                  <a:srgbClr val="000099"/>
                </a:solidFill>
              </a:rPr>
              <a:t>Negative Interpretations:</a:t>
            </a:r>
          </a:p>
          <a:p>
            <a:pPr eaLnBrk="1" hangingPunct="1">
              <a:lnSpc>
                <a:spcPct val="90000"/>
              </a:lnSpc>
              <a:buFontTx/>
              <a:buNone/>
            </a:pPr>
            <a:r>
              <a:rPr lang="en-US" sz="2400" smtClean="0">
                <a:solidFill>
                  <a:schemeClr val="folHlink"/>
                </a:solidFill>
              </a:rPr>
              <a:t>   </a:t>
            </a:r>
            <a:r>
              <a:rPr lang="en-US" sz="2400" smtClean="0"/>
              <a:t> when what one person says is heard more negatively than intended</a:t>
            </a:r>
          </a:p>
          <a:p>
            <a:pPr eaLnBrk="1" hangingPunct="1">
              <a:lnSpc>
                <a:spcPct val="90000"/>
              </a:lnSpc>
            </a:pPr>
            <a:r>
              <a:rPr lang="en-US" sz="2400" smtClean="0"/>
              <a:t>INTENT</a:t>
            </a:r>
          </a:p>
          <a:p>
            <a:pPr eaLnBrk="1" hangingPunct="1">
              <a:lnSpc>
                <a:spcPct val="90000"/>
              </a:lnSpc>
              <a:buFontTx/>
              <a:buNone/>
            </a:pPr>
            <a:r>
              <a:rPr lang="en-US" sz="2400" smtClean="0"/>
              <a:t>    is the message the </a:t>
            </a:r>
            <a:r>
              <a:rPr lang="en-US" sz="2400" i="1" smtClean="0"/>
              <a:t>speaker wants to send</a:t>
            </a:r>
            <a:endParaRPr lang="en-US" sz="2400" smtClean="0"/>
          </a:p>
          <a:p>
            <a:pPr eaLnBrk="1" hangingPunct="1">
              <a:lnSpc>
                <a:spcPct val="90000"/>
              </a:lnSpc>
            </a:pPr>
            <a:r>
              <a:rPr lang="en-US" sz="2400" smtClean="0"/>
              <a:t>IMPACT</a:t>
            </a:r>
          </a:p>
          <a:p>
            <a:pPr eaLnBrk="1" hangingPunct="1">
              <a:lnSpc>
                <a:spcPct val="90000"/>
              </a:lnSpc>
              <a:buFontTx/>
              <a:buNone/>
            </a:pPr>
            <a:r>
              <a:rPr lang="en-US" sz="2400" smtClean="0"/>
              <a:t>    is the message the </a:t>
            </a:r>
            <a:r>
              <a:rPr lang="en-US" sz="2400" i="1" smtClean="0"/>
              <a:t>listener receives</a:t>
            </a:r>
          </a:p>
        </p:txBody>
      </p:sp>
      <p:pic>
        <p:nvPicPr>
          <p:cNvPr id="15364" name="Picture 6" descr="Listen2"/>
          <p:cNvPicPr>
            <a:picLocks noChangeAspect="1" noChangeArrowheads="1"/>
          </p:cNvPicPr>
          <p:nvPr/>
        </p:nvPicPr>
        <p:blipFill>
          <a:blip r:embed="rId2" cstate="print"/>
          <a:srcRect/>
          <a:stretch>
            <a:fillRect/>
          </a:stretch>
        </p:blipFill>
        <p:spPr bwMode="auto">
          <a:xfrm>
            <a:off x="3657600" y="1676400"/>
            <a:ext cx="4800600" cy="4265613"/>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22915">
                                            <p:txEl>
                                              <p:pRg st="0" end="0"/>
                                            </p:txEl>
                                          </p:spTgt>
                                        </p:tgtEl>
                                        <p:attrNameLst>
                                          <p:attrName>style.visibility</p:attrName>
                                        </p:attrNameLst>
                                      </p:cBhvr>
                                      <p:to>
                                        <p:strVal val="visible"/>
                                      </p:to>
                                    </p:set>
                                    <p:animEffect transition="in" filter="box(in)">
                                      <p:cBhvr>
                                        <p:cTn id="7" dur="500"/>
                                        <p:tgtEl>
                                          <p:spTgt spid="42291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422915">
                                            <p:txEl>
                                              <p:pRg st="1" end="1"/>
                                            </p:txEl>
                                          </p:spTgt>
                                        </p:tgtEl>
                                        <p:attrNameLst>
                                          <p:attrName>style.visibility</p:attrName>
                                        </p:attrNameLst>
                                      </p:cBhvr>
                                      <p:to>
                                        <p:strVal val="visible"/>
                                      </p:to>
                                    </p:set>
                                    <p:animEffect transition="in" filter="box(in)">
                                      <p:cBhvr>
                                        <p:cTn id="12" dur="500"/>
                                        <p:tgtEl>
                                          <p:spTgt spid="422915">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422915">
                                            <p:txEl>
                                              <p:pRg st="2" end="2"/>
                                            </p:txEl>
                                          </p:spTgt>
                                        </p:tgtEl>
                                        <p:attrNameLst>
                                          <p:attrName>style.visibility</p:attrName>
                                        </p:attrNameLst>
                                      </p:cBhvr>
                                      <p:to>
                                        <p:strVal val="visible"/>
                                      </p:to>
                                    </p:set>
                                    <p:animEffect transition="in" filter="box(in)">
                                      <p:cBhvr>
                                        <p:cTn id="17" dur="500"/>
                                        <p:tgtEl>
                                          <p:spTgt spid="422915">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422915">
                                            <p:txEl>
                                              <p:pRg st="3" end="3"/>
                                            </p:txEl>
                                          </p:spTgt>
                                        </p:tgtEl>
                                        <p:attrNameLst>
                                          <p:attrName>style.visibility</p:attrName>
                                        </p:attrNameLst>
                                      </p:cBhvr>
                                      <p:to>
                                        <p:strVal val="visible"/>
                                      </p:to>
                                    </p:set>
                                    <p:animEffect transition="in" filter="box(in)">
                                      <p:cBhvr>
                                        <p:cTn id="22" dur="500"/>
                                        <p:tgtEl>
                                          <p:spTgt spid="422915">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422915">
                                            <p:txEl>
                                              <p:pRg st="4" end="4"/>
                                            </p:txEl>
                                          </p:spTgt>
                                        </p:tgtEl>
                                        <p:attrNameLst>
                                          <p:attrName>style.visibility</p:attrName>
                                        </p:attrNameLst>
                                      </p:cBhvr>
                                      <p:to>
                                        <p:strVal val="visible"/>
                                      </p:to>
                                    </p:set>
                                    <p:animEffect transition="in" filter="box(in)">
                                      <p:cBhvr>
                                        <p:cTn id="27" dur="500"/>
                                        <p:tgtEl>
                                          <p:spTgt spid="422915">
                                            <p:txEl>
                                              <p:pRg st="4" end="4"/>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422915">
                                            <p:txEl>
                                              <p:pRg st="5" end="5"/>
                                            </p:txEl>
                                          </p:spTgt>
                                        </p:tgtEl>
                                        <p:attrNameLst>
                                          <p:attrName>style.visibility</p:attrName>
                                        </p:attrNameLst>
                                      </p:cBhvr>
                                      <p:to>
                                        <p:strVal val="visible"/>
                                      </p:to>
                                    </p:set>
                                    <p:animEffect transition="in" filter="box(in)">
                                      <p:cBhvr>
                                        <p:cTn id="32" dur="500"/>
                                        <p:tgtEl>
                                          <p:spTgt spid="42291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2915" grpId="0" build="p"/>
    </p:bld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386" name="Text Box 4"/>
          <p:cNvSpPr txBox="1">
            <a:spLocks noChangeArrowheads="1"/>
          </p:cNvSpPr>
          <p:nvPr/>
        </p:nvSpPr>
        <p:spPr bwMode="auto">
          <a:xfrm>
            <a:off x="1143000" y="1905000"/>
            <a:ext cx="4876800" cy="701675"/>
          </a:xfrm>
          <a:prstGeom prst="rect">
            <a:avLst/>
          </a:prstGeom>
          <a:noFill/>
          <a:ln w="9525">
            <a:noFill/>
            <a:miter lim="800000"/>
            <a:headEnd/>
            <a:tailEnd/>
          </a:ln>
          <a:effectLst/>
        </p:spPr>
        <p:txBody>
          <a:bodyPr>
            <a:spAutoFit/>
          </a:bodyPr>
          <a:lstStyle/>
          <a:p>
            <a:pPr>
              <a:spcBef>
                <a:spcPct val="50000"/>
              </a:spcBef>
            </a:pPr>
            <a:r>
              <a:rPr lang="en-US" sz="4000"/>
              <a:t>Intent = Impact</a:t>
            </a:r>
            <a:r>
              <a:rPr lang="en-US"/>
              <a:t> </a:t>
            </a:r>
          </a:p>
        </p:txBody>
      </p:sp>
      <p:sp>
        <p:nvSpPr>
          <p:cNvPr id="16387" name="Text Box 5"/>
          <p:cNvSpPr txBox="1">
            <a:spLocks noChangeArrowheads="1"/>
          </p:cNvSpPr>
          <p:nvPr/>
        </p:nvSpPr>
        <p:spPr bwMode="auto">
          <a:xfrm>
            <a:off x="1066800" y="4267200"/>
            <a:ext cx="4800600" cy="701675"/>
          </a:xfrm>
          <a:prstGeom prst="rect">
            <a:avLst/>
          </a:prstGeom>
          <a:noFill/>
          <a:ln w="9525">
            <a:noFill/>
            <a:miter lim="800000"/>
            <a:headEnd/>
            <a:tailEnd/>
          </a:ln>
          <a:effectLst/>
        </p:spPr>
        <p:txBody>
          <a:bodyPr>
            <a:spAutoFit/>
          </a:bodyPr>
          <a:lstStyle/>
          <a:p>
            <a:pPr>
              <a:spcBef>
                <a:spcPct val="50000"/>
              </a:spcBef>
            </a:pPr>
            <a:r>
              <a:rPr lang="en-US" sz="4000"/>
              <a:t>Intents = Impact </a:t>
            </a:r>
          </a:p>
        </p:txBody>
      </p:sp>
      <p:sp>
        <p:nvSpPr>
          <p:cNvPr id="16388" name="Line 6"/>
          <p:cNvSpPr>
            <a:spLocks noChangeShapeType="1"/>
          </p:cNvSpPr>
          <p:nvPr/>
        </p:nvSpPr>
        <p:spPr bwMode="auto">
          <a:xfrm flipV="1">
            <a:off x="2819400" y="4495800"/>
            <a:ext cx="381000" cy="304800"/>
          </a:xfrm>
          <a:prstGeom prst="line">
            <a:avLst/>
          </a:prstGeom>
          <a:noFill/>
          <a:ln w="9525">
            <a:solidFill>
              <a:schemeClr val="tx1"/>
            </a:solidFill>
            <a:round/>
            <a:headEnd/>
            <a:tailEnd/>
          </a:ln>
          <a:effectLst/>
        </p:spPr>
        <p:txBody>
          <a:bodyPr/>
          <a:lstStyle/>
          <a:p>
            <a:endParaRPr lang="en-US"/>
          </a:p>
        </p:txBody>
      </p:sp>
      <p:sp>
        <p:nvSpPr>
          <p:cNvPr id="16389" name="AutoShape 7"/>
          <p:cNvSpPr>
            <a:spLocks noChangeArrowheads="1"/>
          </p:cNvSpPr>
          <p:nvPr/>
        </p:nvSpPr>
        <p:spPr bwMode="auto">
          <a:xfrm>
            <a:off x="5562600" y="4419600"/>
            <a:ext cx="685800" cy="457200"/>
          </a:xfrm>
          <a:prstGeom prst="rightArrow">
            <a:avLst>
              <a:gd name="adj1" fmla="val 50000"/>
              <a:gd name="adj2" fmla="val 37500"/>
            </a:avLst>
          </a:prstGeom>
          <a:solidFill>
            <a:schemeClr val="accent1"/>
          </a:solidFill>
          <a:ln w="9525">
            <a:solidFill>
              <a:schemeClr val="tx1"/>
            </a:solidFill>
            <a:miter lim="800000"/>
            <a:headEnd/>
            <a:tailEnd/>
          </a:ln>
          <a:effectLst/>
        </p:spPr>
        <p:txBody>
          <a:bodyPr wrap="none" anchor="ctr"/>
          <a:lstStyle/>
          <a:p>
            <a:endParaRPr lang="en-US"/>
          </a:p>
        </p:txBody>
      </p:sp>
      <p:sp>
        <p:nvSpPr>
          <p:cNvPr id="16390" name="AutoShape 8"/>
          <p:cNvSpPr>
            <a:spLocks noChangeArrowheads="1"/>
          </p:cNvSpPr>
          <p:nvPr/>
        </p:nvSpPr>
        <p:spPr bwMode="auto">
          <a:xfrm>
            <a:off x="5105400" y="2133600"/>
            <a:ext cx="685800" cy="457200"/>
          </a:xfrm>
          <a:prstGeom prst="rightArrow">
            <a:avLst>
              <a:gd name="adj1" fmla="val 50000"/>
              <a:gd name="adj2" fmla="val 37500"/>
            </a:avLst>
          </a:prstGeom>
          <a:solidFill>
            <a:schemeClr val="accent1"/>
          </a:solidFill>
          <a:ln w="9525">
            <a:solidFill>
              <a:schemeClr val="tx1"/>
            </a:solidFill>
            <a:miter lim="800000"/>
            <a:headEnd/>
            <a:tailEnd/>
          </a:ln>
          <a:effectLst/>
        </p:spPr>
        <p:txBody>
          <a:bodyPr wrap="none" anchor="ctr"/>
          <a:lstStyle/>
          <a:p>
            <a:endParaRPr lang="en-US"/>
          </a:p>
        </p:txBody>
      </p:sp>
      <p:pic>
        <p:nvPicPr>
          <p:cNvPr id="16391" name="Picture 9" descr="MCPE03020_0000[1]"/>
          <p:cNvPicPr>
            <a:picLocks noChangeAspect="1" noChangeArrowheads="1"/>
          </p:cNvPicPr>
          <p:nvPr/>
        </p:nvPicPr>
        <p:blipFill>
          <a:blip r:embed="rId2" cstate="print"/>
          <a:srcRect/>
          <a:stretch>
            <a:fillRect/>
          </a:stretch>
        </p:blipFill>
        <p:spPr bwMode="auto">
          <a:xfrm>
            <a:off x="6172200" y="914400"/>
            <a:ext cx="1339850" cy="2203450"/>
          </a:xfrm>
          <a:prstGeom prst="rect">
            <a:avLst/>
          </a:prstGeom>
          <a:noFill/>
          <a:ln w="9525">
            <a:noFill/>
            <a:miter lim="800000"/>
            <a:headEnd/>
            <a:tailEnd/>
          </a:ln>
        </p:spPr>
      </p:pic>
      <p:pic>
        <p:nvPicPr>
          <p:cNvPr id="16392" name="Picture 10" descr="MCPE03022_0000[1]"/>
          <p:cNvPicPr>
            <a:picLocks noChangeAspect="1" noChangeArrowheads="1"/>
          </p:cNvPicPr>
          <p:nvPr/>
        </p:nvPicPr>
        <p:blipFill>
          <a:blip r:embed="rId3" cstate="print"/>
          <a:srcRect/>
          <a:stretch>
            <a:fillRect/>
          </a:stretch>
        </p:blipFill>
        <p:spPr bwMode="auto">
          <a:xfrm>
            <a:off x="6400800" y="3581400"/>
            <a:ext cx="1309688" cy="20462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475138" name="Rectangle 2"/>
          <p:cNvSpPr>
            <a:spLocks noGrp="1" noChangeArrowheads="1"/>
          </p:cNvSpPr>
          <p:nvPr>
            <p:ph type="title"/>
          </p:nvPr>
        </p:nvSpPr>
        <p:spPr>
          <a:xfrm>
            <a:off x="457200" y="228600"/>
            <a:ext cx="8229600" cy="609600"/>
          </a:xfrm>
        </p:spPr>
        <p:txBody>
          <a:bodyPr/>
          <a:lstStyle/>
          <a:p>
            <a:pPr eaLnBrk="1" hangingPunct="1">
              <a:defRPr/>
            </a:pPr>
            <a:r>
              <a:rPr lang="en-US" sz="4000" smtClean="0"/>
              <a:t>Four Danger Signs</a:t>
            </a:r>
          </a:p>
        </p:txBody>
      </p:sp>
      <p:sp>
        <p:nvSpPr>
          <p:cNvPr id="475139" name="Rectangle 3"/>
          <p:cNvSpPr>
            <a:spLocks noGrp="1" noChangeArrowheads="1"/>
          </p:cNvSpPr>
          <p:nvPr>
            <p:ph type="body" idx="1"/>
          </p:nvPr>
        </p:nvSpPr>
        <p:spPr>
          <a:xfrm>
            <a:off x="457200" y="990600"/>
            <a:ext cx="8229600" cy="5105400"/>
          </a:xfrm>
        </p:spPr>
        <p:txBody>
          <a:bodyPr/>
          <a:lstStyle/>
          <a:p>
            <a:pPr eaLnBrk="1" hangingPunct="1"/>
            <a:r>
              <a:rPr lang="en-US" smtClean="0">
                <a:solidFill>
                  <a:srgbClr val="000099"/>
                </a:solidFill>
              </a:rPr>
              <a:t>Withdrawal</a:t>
            </a:r>
          </a:p>
          <a:p>
            <a:pPr eaLnBrk="1" hangingPunct="1">
              <a:buFontTx/>
              <a:buNone/>
            </a:pPr>
            <a:r>
              <a:rPr lang="en-US" smtClean="0"/>
              <a:t>          - pulling away from a discussion</a:t>
            </a:r>
          </a:p>
          <a:p>
            <a:pPr eaLnBrk="1" hangingPunct="1">
              <a:buFontTx/>
              <a:buNone/>
            </a:pPr>
            <a:r>
              <a:rPr lang="en-US" smtClean="0"/>
              <a:t>          - refusing to talk about an issue </a:t>
            </a:r>
          </a:p>
          <a:p>
            <a:pPr eaLnBrk="1" hangingPunct="1">
              <a:buFontTx/>
              <a:buNone/>
            </a:pPr>
            <a:r>
              <a:rPr lang="en-US" smtClean="0"/>
              <a:t>Better known as the Silent Treatment.</a:t>
            </a:r>
          </a:p>
          <a:p>
            <a:pPr eaLnBrk="1" hangingPunct="1">
              <a:buFontTx/>
              <a:buNone/>
            </a:pPr>
            <a:endParaRPr lang="en-US" smtClean="0"/>
          </a:p>
        </p:txBody>
      </p:sp>
      <p:pic>
        <p:nvPicPr>
          <p:cNvPr id="17412" name="Picture 4" descr="writing_hand">
            <a:hlinkClick r:id="rId2"/>
          </p:cNvPr>
          <p:cNvPicPr>
            <a:picLocks noChangeAspect="1" noChangeArrowheads="1"/>
          </p:cNvPicPr>
          <p:nvPr/>
        </p:nvPicPr>
        <p:blipFill>
          <a:blip r:embed="rId3" cstate="print"/>
          <a:srcRect/>
          <a:stretch>
            <a:fillRect/>
          </a:stretch>
        </p:blipFill>
        <p:spPr bwMode="auto">
          <a:xfrm>
            <a:off x="7543800" y="228600"/>
            <a:ext cx="1133475" cy="1133475"/>
          </a:xfrm>
          <a:prstGeom prst="rect">
            <a:avLst/>
          </a:prstGeom>
          <a:noFill/>
          <a:ln w="9525">
            <a:noFill/>
            <a:miter lim="800000"/>
            <a:headEnd/>
            <a:tailEnd/>
          </a:ln>
        </p:spPr>
      </p:pic>
      <p:pic>
        <p:nvPicPr>
          <p:cNvPr id="17413" name="Picture 5"/>
          <p:cNvPicPr>
            <a:picLocks noChangeAspect="1" noChangeArrowheads="1"/>
          </p:cNvPicPr>
          <p:nvPr/>
        </p:nvPicPr>
        <p:blipFill>
          <a:blip r:embed="rId4" cstate="print"/>
          <a:srcRect/>
          <a:stretch>
            <a:fillRect/>
          </a:stretch>
        </p:blipFill>
        <p:spPr bwMode="auto">
          <a:xfrm>
            <a:off x="2209800" y="3657600"/>
            <a:ext cx="4238625" cy="2784475"/>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grpId="0" nodeType="withEffect">
                                  <p:stCondLst>
                                    <p:cond delay="0"/>
                                  </p:stCondLst>
                                  <p:childTnLst>
                                    <p:set>
                                      <p:cBhvr>
                                        <p:cTn id="6" dur="1" fill="hold">
                                          <p:stCondLst>
                                            <p:cond delay="0"/>
                                          </p:stCondLst>
                                        </p:cTn>
                                        <p:tgtEl>
                                          <p:spTgt spid="475138"/>
                                        </p:tgtEl>
                                        <p:attrNameLst>
                                          <p:attrName>style.visibility</p:attrName>
                                        </p:attrNameLst>
                                      </p:cBhvr>
                                      <p:to>
                                        <p:strVal val="visible"/>
                                      </p:to>
                                    </p:set>
                                    <p:animEffect transition="in" filter="dissolve">
                                      <p:cBhvr>
                                        <p:cTn id="7" dur="500"/>
                                        <p:tgtEl>
                                          <p:spTgt spid="47513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475139">
                                            <p:txEl>
                                              <p:pRg st="0" end="0"/>
                                            </p:txEl>
                                          </p:spTgt>
                                        </p:tgtEl>
                                        <p:attrNameLst>
                                          <p:attrName>style.visibility</p:attrName>
                                        </p:attrNameLst>
                                      </p:cBhvr>
                                      <p:to>
                                        <p:strVal val="visible"/>
                                      </p:to>
                                    </p:set>
                                    <p:animEffect transition="in" filter="dissolve">
                                      <p:cBhvr>
                                        <p:cTn id="12" dur="500"/>
                                        <p:tgtEl>
                                          <p:spTgt spid="475139">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475139">
                                            <p:txEl>
                                              <p:pRg st="1" end="1"/>
                                            </p:txEl>
                                          </p:spTgt>
                                        </p:tgtEl>
                                        <p:attrNameLst>
                                          <p:attrName>style.visibility</p:attrName>
                                        </p:attrNameLst>
                                      </p:cBhvr>
                                      <p:to>
                                        <p:strVal val="visible"/>
                                      </p:to>
                                    </p:set>
                                    <p:animEffect transition="in" filter="dissolve">
                                      <p:cBhvr>
                                        <p:cTn id="17" dur="500"/>
                                        <p:tgtEl>
                                          <p:spTgt spid="475139">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475139">
                                            <p:txEl>
                                              <p:pRg st="2" end="2"/>
                                            </p:txEl>
                                          </p:spTgt>
                                        </p:tgtEl>
                                        <p:attrNameLst>
                                          <p:attrName>style.visibility</p:attrName>
                                        </p:attrNameLst>
                                      </p:cBhvr>
                                      <p:to>
                                        <p:strVal val="visible"/>
                                      </p:to>
                                    </p:set>
                                    <p:animEffect transition="in" filter="dissolve">
                                      <p:cBhvr>
                                        <p:cTn id="22" dur="500"/>
                                        <p:tgtEl>
                                          <p:spTgt spid="475139">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475139">
                                            <p:txEl>
                                              <p:pRg st="3" end="3"/>
                                            </p:txEl>
                                          </p:spTgt>
                                        </p:tgtEl>
                                        <p:attrNameLst>
                                          <p:attrName>style.visibility</p:attrName>
                                        </p:attrNameLst>
                                      </p:cBhvr>
                                      <p:to>
                                        <p:strVal val="visible"/>
                                      </p:to>
                                    </p:set>
                                    <p:animEffect transition="in" filter="dissolve">
                                      <p:cBhvr>
                                        <p:cTn id="27" dur="500"/>
                                        <p:tgtEl>
                                          <p:spTgt spid="47513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5138" grpId="0"/>
      <p:bldP spid="475139" grpId="0" build="p"/>
    </p:bld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49538" name="Rectangle 2"/>
          <p:cNvSpPr>
            <a:spLocks noGrp="1" noChangeArrowheads="1"/>
          </p:cNvSpPr>
          <p:nvPr>
            <p:ph type="title"/>
          </p:nvPr>
        </p:nvSpPr>
        <p:spPr>
          <a:xfrm>
            <a:off x="381000" y="457200"/>
            <a:ext cx="8229600" cy="1143000"/>
          </a:xfrm>
        </p:spPr>
        <p:txBody>
          <a:bodyPr/>
          <a:lstStyle/>
          <a:p>
            <a:pPr eaLnBrk="1" hangingPunct="1">
              <a:defRPr/>
            </a:pPr>
            <a:r>
              <a:rPr lang="en-GB" sz="4000" b="1" smtClean="0"/>
              <a:t>Conditions that influence our communication</a:t>
            </a:r>
            <a:r>
              <a:rPr lang="en-GB" sz="4000" smtClean="0"/>
              <a:t/>
            </a:r>
            <a:br>
              <a:rPr lang="en-GB" sz="4000" smtClean="0"/>
            </a:br>
            <a:endParaRPr lang="en-US" sz="4000" smtClean="0"/>
          </a:p>
        </p:txBody>
      </p:sp>
      <p:sp>
        <p:nvSpPr>
          <p:cNvPr id="449539" name="Rectangle 3"/>
          <p:cNvSpPr>
            <a:spLocks noGrp="1" noChangeArrowheads="1"/>
          </p:cNvSpPr>
          <p:nvPr>
            <p:ph type="body" idx="1"/>
          </p:nvPr>
        </p:nvSpPr>
        <p:spPr>
          <a:xfrm>
            <a:off x="457200" y="1600200"/>
            <a:ext cx="8229600" cy="4953000"/>
          </a:xfrm>
        </p:spPr>
        <p:txBody>
          <a:bodyPr/>
          <a:lstStyle/>
          <a:p>
            <a:pPr eaLnBrk="1" hangingPunct="1"/>
            <a:r>
              <a:rPr lang="en-GB" smtClean="0"/>
              <a:t>Harmony between words, tone of voice and body language</a:t>
            </a:r>
          </a:p>
          <a:p>
            <a:pPr eaLnBrk="1" hangingPunct="1"/>
            <a:r>
              <a:rPr lang="en-GB" smtClean="0"/>
              <a:t>Active listening</a:t>
            </a:r>
          </a:p>
          <a:p>
            <a:pPr eaLnBrk="1" hangingPunct="1"/>
            <a:r>
              <a:rPr lang="en-GB" smtClean="0"/>
              <a:t>Participants involved</a:t>
            </a:r>
          </a:p>
          <a:p>
            <a:pPr eaLnBrk="1" hangingPunct="1"/>
            <a:r>
              <a:rPr lang="en-GB" smtClean="0"/>
              <a:t>Timing</a:t>
            </a:r>
          </a:p>
          <a:p>
            <a:pPr eaLnBrk="1" hangingPunct="1"/>
            <a:r>
              <a:rPr lang="en-GB" smtClean="0"/>
              <a:t>Perception</a:t>
            </a:r>
          </a:p>
          <a:p>
            <a:pPr eaLnBrk="1" hangingPunct="1"/>
            <a:r>
              <a:rPr lang="en-GB" smtClean="0"/>
              <a:t>Use of space</a:t>
            </a:r>
            <a:endParaRPr lang="en-US" smtClean="0"/>
          </a:p>
        </p:txBody>
      </p:sp>
      <p:pic>
        <p:nvPicPr>
          <p:cNvPr id="18436" name="Picture 5" descr="listening"/>
          <p:cNvPicPr>
            <a:picLocks noChangeAspect="1" noChangeArrowheads="1"/>
          </p:cNvPicPr>
          <p:nvPr/>
        </p:nvPicPr>
        <p:blipFill>
          <a:blip r:embed="rId2" cstate="print"/>
          <a:srcRect/>
          <a:stretch>
            <a:fillRect/>
          </a:stretch>
        </p:blipFill>
        <p:spPr bwMode="auto">
          <a:xfrm>
            <a:off x="4752975" y="2438400"/>
            <a:ext cx="4391025" cy="44196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49539">
                                            <p:txEl>
                                              <p:pRg st="0" end="0"/>
                                            </p:txEl>
                                          </p:spTgt>
                                        </p:tgtEl>
                                        <p:attrNameLst>
                                          <p:attrName>style.visibility</p:attrName>
                                        </p:attrNameLst>
                                      </p:cBhvr>
                                      <p:to>
                                        <p:strVal val="visible"/>
                                      </p:to>
                                    </p:set>
                                    <p:animEffect transition="in" filter="box(in)">
                                      <p:cBhvr>
                                        <p:cTn id="7" dur="500"/>
                                        <p:tgtEl>
                                          <p:spTgt spid="44953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449539">
                                            <p:txEl>
                                              <p:pRg st="1" end="1"/>
                                            </p:txEl>
                                          </p:spTgt>
                                        </p:tgtEl>
                                        <p:attrNameLst>
                                          <p:attrName>style.visibility</p:attrName>
                                        </p:attrNameLst>
                                      </p:cBhvr>
                                      <p:to>
                                        <p:strVal val="visible"/>
                                      </p:to>
                                    </p:set>
                                    <p:animEffect transition="in" filter="box(in)">
                                      <p:cBhvr>
                                        <p:cTn id="12" dur="500"/>
                                        <p:tgtEl>
                                          <p:spTgt spid="449539">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449539">
                                            <p:txEl>
                                              <p:pRg st="2" end="2"/>
                                            </p:txEl>
                                          </p:spTgt>
                                        </p:tgtEl>
                                        <p:attrNameLst>
                                          <p:attrName>style.visibility</p:attrName>
                                        </p:attrNameLst>
                                      </p:cBhvr>
                                      <p:to>
                                        <p:strVal val="visible"/>
                                      </p:to>
                                    </p:set>
                                    <p:animEffect transition="in" filter="box(in)">
                                      <p:cBhvr>
                                        <p:cTn id="17" dur="500"/>
                                        <p:tgtEl>
                                          <p:spTgt spid="449539">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449539">
                                            <p:txEl>
                                              <p:pRg st="3" end="3"/>
                                            </p:txEl>
                                          </p:spTgt>
                                        </p:tgtEl>
                                        <p:attrNameLst>
                                          <p:attrName>style.visibility</p:attrName>
                                        </p:attrNameLst>
                                      </p:cBhvr>
                                      <p:to>
                                        <p:strVal val="visible"/>
                                      </p:to>
                                    </p:set>
                                    <p:animEffect transition="in" filter="box(in)">
                                      <p:cBhvr>
                                        <p:cTn id="22" dur="500"/>
                                        <p:tgtEl>
                                          <p:spTgt spid="449539">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449539">
                                            <p:txEl>
                                              <p:pRg st="4" end="4"/>
                                            </p:txEl>
                                          </p:spTgt>
                                        </p:tgtEl>
                                        <p:attrNameLst>
                                          <p:attrName>style.visibility</p:attrName>
                                        </p:attrNameLst>
                                      </p:cBhvr>
                                      <p:to>
                                        <p:strVal val="visible"/>
                                      </p:to>
                                    </p:set>
                                    <p:animEffect transition="in" filter="box(in)">
                                      <p:cBhvr>
                                        <p:cTn id="27" dur="500"/>
                                        <p:tgtEl>
                                          <p:spTgt spid="449539">
                                            <p:txEl>
                                              <p:pRg st="4" end="4"/>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449539">
                                            <p:txEl>
                                              <p:pRg st="5" end="5"/>
                                            </p:txEl>
                                          </p:spTgt>
                                        </p:tgtEl>
                                        <p:attrNameLst>
                                          <p:attrName>style.visibility</p:attrName>
                                        </p:attrNameLst>
                                      </p:cBhvr>
                                      <p:to>
                                        <p:strVal val="visible"/>
                                      </p:to>
                                    </p:set>
                                    <p:animEffect transition="in" filter="box(in)">
                                      <p:cBhvr>
                                        <p:cTn id="32" dur="500"/>
                                        <p:tgtEl>
                                          <p:spTgt spid="44953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9539" grpId="0" build="p"/>
    </p:bld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39300" name="Rectangle 4"/>
          <p:cNvSpPr>
            <a:spLocks noGrp="1" noChangeArrowheads="1"/>
          </p:cNvSpPr>
          <p:nvPr>
            <p:ph type="title"/>
          </p:nvPr>
        </p:nvSpPr>
        <p:spPr>
          <a:xfrm>
            <a:off x="457200" y="228600"/>
            <a:ext cx="8229600" cy="609600"/>
          </a:xfrm>
        </p:spPr>
        <p:txBody>
          <a:bodyPr/>
          <a:lstStyle/>
          <a:p>
            <a:pPr eaLnBrk="1" hangingPunct="1">
              <a:defRPr/>
            </a:pPr>
            <a:r>
              <a:rPr lang="en-US" sz="4000" smtClean="0"/>
              <a:t>Roles of Communication </a:t>
            </a:r>
          </a:p>
        </p:txBody>
      </p:sp>
      <p:sp>
        <p:nvSpPr>
          <p:cNvPr id="439301" name="Rectangle 5"/>
          <p:cNvSpPr>
            <a:spLocks noGrp="1" noChangeArrowheads="1"/>
          </p:cNvSpPr>
          <p:nvPr>
            <p:ph type="body" sz="half" idx="1"/>
          </p:nvPr>
        </p:nvSpPr>
        <p:spPr>
          <a:xfrm>
            <a:off x="381000" y="1295400"/>
            <a:ext cx="4038600" cy="4038600"/>
          </a:xfrm>
        </p:spPr>
        <p:txBody>
          <a:bodyPr/>
          <a:lstStyle/>
          <a:p>
            <a:pPr eaLnBrk="1" hangingPunct="1"/>
            <a:r>
              <a:rPr lang="en-US" sz="2400" smtClean="0"/>
              <a:t>Sender</a:t>
            </a:r>
          </a:p>
          <a:p>
            <a:pPr lvl="1" eaLnBrk="1" hangingPunct="1"/>
            <a:r>
              <a:rPr lang="en-US" smtClean="0"/>
              <a:t>Initiates the message</a:t>
            </a:r>
          </a:p>
          <a:p>
            <a:pPr lvl="1" eaLnBrk="1" hangingPunct="1"/>
            <a:r>
              <a:rPr lang="en-US" smtClean="0"/>
              <a:t>Decide what to say &amp; how to say it</a:t>
            </a:r>
          </a:p>
          <a:p>
            <a:pPr lvl="1" eaLnBrk="1" hangingPunct="1"/>
            <a:r>
              <a:rPr lang="en-US" smtClean="0"/>
              <a:t>Accurately describe ideas, perceptions, feelings</a:t>
            </a:r>
          </a:p>
          <a:p>
            <a:pPr lvl="1" eaLnBrk="1" hangingPunct="1"/>
            <a:r>
              <a:rPr lang="en-US" smtClean="0"/>
              <a:t>Consider the perspective of the receiver (old lady-young lady)</a:t>
            </a:r>
          </a:p>
          <a:p>
            <a:pPr lvl="1" eaLnBrk="1" hangingPunct="1"/>
            <a:r>
              <a:rPr lang="en-US" smtClean="0"/>
              <a:t>Match verbal/non-verbal</a:t>
            </a:r>
          </a:p>
          <a:p>
            <a:pPr lvl="1" eaLnBrk="1" hangingPunct="1">
              <a:buFontTx/>
              <a:buNone/>
            </a:pPr>
            <a:endParaRPr lang="en-US" smtClean="0"/>
          </a:p>
        </p:txBody>
      </p:sp>
      <p:sp>
        <p:nvSpPr>
          <p:cNvPr id="439302" name="Rectangle 6"/>
          <p:cNvSpPr>
            <a:spLocks noGrp="1" noChangeArrowheads="1"/>
          </p:cNvSpPr>
          <p:nvPr>
            <p:ph type="body" sz="half" idx="2"/>
          </p:nvPr>
        </p:nvSpPr>
        <p:spPr>
          <a:xfrm>
            <a:off x="4648200" y="1295400"/>
            <a:ext cx="4038600" cy="4800600"/>
          </a:xfrm>
        </p:spPr>
        <p:txBody>
          <a:bodyPr/>
          <a:lstStyle/>
          <a:p>
            <a:pPr eaLnBrk="1" hangingPunct="1"/>
            <a:r>
              <a:rPr lang="en-US" sz="2400" smtClean="0"/>
              <a:t>Receiver </a:t>
            </a:r>
          </a:p>
          <a:p>
            <a:pPr lvl="1" eaLnBrk="1" hangingPunct="1"/>
            <a:r>
              <a:rPr lang="en-US" smtClean="0"/>
              <a:t>Attentive &amp; show interest – HOW?</a:t>
            </a:r>
          </a:p>
          <a:p>
            <a:pPr lvl="1" eaLnBrk="1" hangingPunct="1"/>
            <a:r>
              <a:rPr lang="en-US" smtClean="0"/>
              <a:t>Listen without planning </a:t>
            </a:r>
          </a:p>
          <a:p>
            <a:pPr lvl="1" eaLnBrk="1" hangingPunct="1"/>
            <a:r>
              <a:rPr lang="en-US" smtClean="0"/>
              <a:t>Try to understand sender’s thinking &amp; feelings</a:t>
            </a:r>
          </a:p>
          <a:p>
            <a:pPr lvl="1" eaLnBrk="1" hangingPunct="1"/>
            <a:r>
              <a:rPr lang="en-US" smtClean="0"/>
              <a:t>No interrupting</a:t>
            </a:r>
          </a:p>
          <a:p>
            <a:pPr lvl="1" eaLnBrk="1" hangingPunct="1"/>
            <a:r>
              <a:rPr lang="en-US" smtClean="0"/>
              <a:t>Draw out m</a:t>
            </a:r>
          </a:p>
          <a:p>
            <a:pPr lvl="1" eaLnBrk="1" hangingPunct="1"/>
            <a:r>
              <a:rPr lang="en-US" smtClean="0"/>
              <a:t>ore information </a:t>
            </a:r>
          </a:p>
          <a:p>
            <a:pPr lvl="1" eaLnBrk="1" hangingPunct="1"/>
            <a:r>
              <a:rPr lang="en-US" smtClean="0"/>
              <a:t>CLARIFY </a:t>
            </a:r>
          </a:p>
          <a:p>
            <a:pPr lvl="1" eaLnBrk="1" hangingPunct="1"/>
            <a:r>
              <a:rPr lang="en-US" smtClean="0"/>
              <a:t>REACT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39301">
                                            <p:txEl>
                                              <p:pRg st="0" end="0"/>
                                            </p:txEl>
                                          </p:spTgt>
                                        </p:tgtEl>
                                        <p:attrNameLst>
                                          <p:attrName>style.visibility</p:attrName>
                                        </p:attrNameLst>
                                      </p:cBhvr>
                                      <p:to>
                                        <p:strVal val="visible"/>
                                      </p:to>
                                    </p:set>
                                    <p:animEffect transition="in" filter="box(in)">
                                      <p:cBhvr>
                                        <p:cTn id="7" dur="500"/>
                                        <p:tgtEl>
                                          <p:spTgt spid="43930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439301">
                                            <p:txEl>
                                              <p:pRg st="1" end="1"/>
                                            </p:txEl>
                                          </p:spTgt>
                                        </p:tgtEl>
                                        <p:attrNameLst>
                                          <p:attrName>style.visibility</p:attrName>
                                        </p:attrNameLst>
                                      </p:cBhvr>
                                      <p:to>
                                        <p:strVal val="visible"/>
                                      </p:to>
                                    </p:set>
                                    <p:animEffect transition="in" filter="box(in)">
                                      <p:cBhvr>
                                        <p:cTn id="12" dur="500"/>
                                        <p:tgtEl>
                                          <p:spTgt spid="439301">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439301">
                                            <p:txEl>
                                              <p:pRg st="2" end="2"/>
                                            </p:txEl>
                                          </p:spTgt>
                                        </p:tgtEl>
                                        <p:attrNameLst>
                                          <p:attrName>style.visibility</p:attrName>
                                        </p:attrNameLst>
                                      </p:cBhvr>
                                      <p:to>
                                        <p:strVal val="visible"/>
                                      </p:to>
                                    </p:set>
                                    <p:animEffect transition="in" filter="box(in)">
                                      <p:cBhvr>
                                        <p:cTn id="17" dur="500"/>
                                        <p:tgtEl>
                                          <p:spTgt spid="439301">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439301">
                                            <p:txEl>
                                              <p:pRg st="3" end="3"/>
                                            </p:txEl>
                                          </p:spTgt>
                                        </p:tgtEl>
                                        <p:attrNameLst>
                                          <p:attrName>style.visibility</p:attrName>
                                        </p:attrNameLst>
                                      </p:cBhvr>
                                      <p:to>
                                        <p:strVal val="visible"/>
                                      </p:to>
                                    </p:set>
                                    <p:animEffect transition="in" filter="box(in)">
                                      <p:cBhvr>
                                        <p:cTn id="22" dur="500"/>
                                        <p:tgtEl>
                                          <p:spTgt spid="439301">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439301">
                                            <p:txEl>
                                              <p:pRg st="4" end="4"/>
                                            </p:txEl>
                                          </p:spTgt>
                                        </p:tgtEl>
                                        <p:attrNameLst>
                                          <p:attrName>style.visibility</p:attrName>
                                        </p:attrNameLst>
                                      </p:cBhvr>
                                      <p:to>
                                        <p:strVal val="visible"/>
                                      </p:to>
                                    </p:set>
                                    <p:animEffect transition="in" filter="box(in)">
                                      <p:cBhvr>
                                        <p:cTn id="27" dur="500"/>
                                        <p:tgtEl>
                                          <p:spTgt spid="439301">
                                            <p:txEl>
                                              <p:pRg st="4" end="4"/>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439301">
                                            <p:txEl>
                                              <p:pRg st="5" end="5"/>
                                            </p:txEl>
                                          </p:spTgt>
                                        </p:tgtEl>
                                        <p:attrNameLst>
                                          <p:attrName>style.visibility</p:attrName>
                                        </p:attrNameLst>
                                      </p:cBhvr>
                                      <p:to>
                                        <p:strVal val="visible"/>
                                      </p:to>
                                    </p:set>
                                    <p:animEffect transition="in" filter="box(in)">
                                      <p:cBhvr>
                                        <p:cTn id="32" dur="500"/>
                                        <p:tgtEl>
                                          <p:spTgt spid="439301">
                                            <p:txEl>
                                              <p:pRg st="5" end="5"/>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4" presetClass="entr" presetSubtype="16" fill="hold" grpId="0" nodeType="clickEffect">
                                  <p:stCondLst>
                                    <p:cond delay="0"/>
                                  </p:stCondLst>
                                  <p:childTnLst>
                                    <p:set>
                                      <p:cBhvr>
                                        <p:cTn id="36" dur="1" fill="hold">
                                          <p:stCondLst>
                                            <p:cond delay="0"/>
                                          </p:stCondLst>
                                        </p:cTn>
                                        <p:tgtEl>
                                          <p:spTgt spid="439302">
                                            <p:txEl>
                                              <p:pRg st="0" end="0"/>
                                            </p:txEl>
                                          </p:spTgt>
                                        </p:tgtEl>
                                        <p:attrNameLst>
                                          <p:attrName>style.visibility</p:attrName>
                                        </p:attrNameLst>
                                      </p:cBhvr>
                                      <p:to>
                                        <p:strVal val="visible"/>
                                      </p:to>
                                    </p:set>
                                    <p:animEffect transition="in" filter="box(in)">
                                      <p:cBhvr>
                                        <p:cTn id="37" dur="500"/>
                                        <p:tgtEl>
                                          <p:spTgt spid="439302">
                                            <p:txEl>
                                              <p:pRg st="0" end="0"/>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4" presetClass="entr" presetSubtype="16" fill="hold" grpId="0" nodeType="clickEffect">
                                  <p:stCondLst>
                                    <p:cond delay="0"/>
                                  </p:stCondLst>
                                  <p:childTnLst>
                                    <p:set>
                                      <p:cBhvr>
                                        <p:cTn id="41" dur="1" fill="hold">
                                          <p:stCondLst>
                                            <p:cond delay="0"/>
                                          </p:stCondLst>
                                        </p:cTn>
                                        <p:tgtEl>
                                          <p:spTgt spid="439302">
                                            <p:txEl>
                                              <p:pRg st="1" end="1"/>
                                            </p:txEl>
                                          </p:spTgt>
                                        </p:tgtEl>
                                        <p:attrNameLst>
                                          <p:attrName>style.visibility</p:attrName>
                                        </p:attrNameLst>
                                      </p:cBhvr>
                                      <p:to>
                                        <p:strVal val="visible"/>
                                      </p:to>
                                    </p:set>
                                    <p:animEffect transition="in" filter="box(in)">
                                      <p:cBhvr>
                                        <p:cTn id="42" dur="500"/>
                                        <p:tgtEl>
                                          <p:spTgt spid="439302">
                                            <p:txEl>
                                              <p:pRg st="1" end="1"/>
                                            </p:txEl>
                                          </p:spTgt>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4" presetClass="entr" presetSubtype="16" fill="hold" grpId="0" nodeType="clickEffect">
                                  <p:stCondLst>
                                    <p:cond delay="0"/>
                                  </p:stCondLst>
                                  <p:childTnLst>
                                    <p:set>
                                      <p:cBhvr>
                                        <p:cTn id="46" dur="1" fill="hold">
                                          <p:stCondLst>
                                            <p:cond delay="0"/>
                                          </p:stCondLst>
                                        </p:cTn>
                                        <p:tgtEl>
                                          <p:spTgt spid="439302">
                                            <p:txEl>
                                              <p:pRg st="2" end="2"/>
                                            </p:txEl>
                                          </p:spTgt>
                                        </p:tgtEl>
                                        <p:attrNameLst>
                                          <p:attrName>style.visibility</p:attrName>
                                        </p:attrNameLst>
                                      </p:cBhvr>
                                      <p:to>
                                        <p:strVal val="visible"/>
                                      </p:to>
                                    </p:set>
                                    <p:animEffect transition="in" filter="box(in)">
                                      <p:cBhvr>
                                        <p:cTn id="47" dur="500"/>
                                        <p:tgtEl>
                                          <p:spTgt spid="439302">
                                            <p:txEl>
                                              <p:pRg st="2" end="2"/>
                                            </p:txEl>
                                          </p:spTgt>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4" presetClass="entr" presetSubtype="16" fill="hold" grpId="0" nodeType="clickEffect">
                                  <p:stCondLst>
                                    <p:cond delay="0"/>
                                  </p:stCondLst>
                                  <p:childTnLst>
                                    <p:set>
                                      <p:cBhvr>
                                        <p:cTn id="51" dur="1" fill="hold">
                                          <p:stCondLst>
                                            <p:cond delay="0"/>
                                          </p:stCondLst>
                                        </p:cTn>
                                        <p:tgtEl>
                                          <p:spTgt spid="439302">
                                            <p:txEl>
                                              <p:pRg st="3" end="3"/>
                                            </p:txEl>
                                          </p:spTgt>
                                        </p:tgtEl>
                                        <p:attrNameLst>
                                          <p:attrName>style.visibility</p:attrName>
                                        </p:attrNameLst>
                                      </p:cBhvr>
                                      <p:to>
                                        <p:strVal val="visible"/>
                                      </p:to>
                                    </p:set>
                                    <p:animEffect transition="in" filter="box(in)">
                                      <p:cBhvr>
                                        <p:cTn id="52" dur="500"/>
                                        <p:tgtEl>
                                          <p:spTgt spid="439302">
                                            <p:txEl>
                                              <p:pRg st="3" end="3"/>
                                            </p:txEl>
                                          </p:spTgt>
                                        </p:tgtEl>
                                      </p:cBhvr>
                                    </p:animEffect>
                                  </p:childTnLst>
                                </p:cTn>
                              </p:par>
                            </p:childTnLst>
                          </p:cTn>
                        </p:par>
                      </p:childTnLst>
                    </p:cTn>
                  </p:par>
                  <p:par>
                    <p:cTn id="53" fill="hold" nodeType="clickPar">
                      <p:stCondLst>
                        <p:cond delay="indefinite"/>
                      </p:stCondLst>
                      <p:childTnLst>
                        <p:par>
                          <p:cTn id="54" fill="hold" nodeType="withGroup">
                            <p:stCondLst>
                              <p:cond delay="0"/>
                            </p:stCondLst>
                            <p:childTnLst>
                              <p:par>
                                <p:cTn id="55" presetID="4" presetClass="entr" presetSubtype="16" fill="hold" grpId="0" nodeType="clickEffect">
                                  <p:stCondLst>
                                    <p:cond delay="0"/>
                                  </p:stCondLst>
                                  <p:childTnLst>
                                    <p:set>
                                      <p:cBhvr>
                                        <p:cTn id="56" dur="1" fill="hold">
                                          <p:stCondLst>
                                            <p:cond delay="0"/>
                                          </p:stCondLst>
                                        </p:cTn>
                                        <p:tgtEl>
                                          <p:spTgt spid="439302">
                                            <p:txEl>
                                              <p:pRg st="4" end="4"/>
                                            </p:txEl>
                                          </p:spTgt>
                                        </p:tgtEl>
                                        <p:attrNameLst>
                                          <p:attrName>style.visibility</p:attrName>
                                        </p:attrNameLst>
                                      </p:cBhvr>
                                      <p:to>
                                        <p:strVal val="visible"/>
                                      </p:to>
                                    </p:set>
                                    <p:animEffect transition="in" filter="box(in)">
                                      <p:cBhvr>
                                        <p:cTn id="57" dur="500"/>
                                        <p:tgtEl>
                                          <p:spTgt spid="439302">
                                            <p:txEl>
                                              <p:pRg st="4" end="4"/>
                                            </p:txEl>
                                          </p:spTgt>
                                        </p:tgtEl>
                                      </p:cBhvr>
                                    </p:animEffect>
                                  </p:childTnLst>
                                </p:cTn>
                              </p:par>
                            </p:childTnLst>
                          </p:cTn>
                        </p:par>
                      </p:childTnLst>
                    </p:cTn>
                  </p:par>
                  <p:par>
                    <p:cTn id="58" fill="hold" nodeType="clickPar">
                      <p:stCondLst>
                        <p:cond delay="indefinite"/>
                      </p:stCondLst>
                      <p:childTnLst>
                        <p:par>
                          <p:cTn id="59" fill="hold" nodeType="withGroup">
                            <p:stCondLst>
                              <p:cond delay="0"/>
                            </p:stCondLst>
                            <p:childTnLst>
                              <p:par>
                                <p:cTn id="60" presetID="4" presetClass="entr" presetSubtype="16" fill="hold" grpId="0" nodeType="clickEffect">
                                  <p:stCondLst>
                                    <p:cond delay="0"/>
                                  </p:stCondLst>
                                  <p:childTnLst>
                                    <p:set>
                                      <p:cBhvr>
                                        <p:cTn id="61" dur="1" fill="hold">
                                          <p:stCondLst>
                                            <p:cond delay="0"/>
                                          </p:stCondLst>
                                        </p:cTn>
                                        <p:tgtEl>
                                          <p:spTgt spid="439302">
                                            <p:txEl>
                                              <p:pRg st="5" end="5"/>
                                            </p:txEl>
                                          </p:spTgt>
                                        </p:tgtEl>
                                        <p:attrNameLst>
                                          <p:attrName>style.visibility</p:attrName>
                                        </p:attrNameLst>
                                      </p:cBhvr>
                                      <p:to>
                                        <p:strVal val="visible"/>
                                      </p:to>
                                    </p:set>
                                    <p:animEffect transition="in" filter="box(in)">
                                      <p:cBhvr>
                                        <p:cTn id="62" dur="500"/>
                                        <p:tgtEl>
                                          <p:spTgt spid="439302">
                                            <p:txEl>
                                              <p:pRg st="5" end="5"/>
                                            </p:txEl>
                                          </p:spTgt>
                                        </p:tgtEl>
                                      </p:cBhvr>
                                    </p:animEffect>
                                  </p:childTnLst>
                                </p:cTn>
                              </p:par>
                            </p:childTnLst>
                          </p:cTn>
                        </p:par>
                      </p:childTnLst>
                    </p:cTn>
                  </p:par>
                  <p:par>
                    <p:cTn id="63" fill="hold" nodeType="clickPar">
                      <p:stCondLst>
                        <p:cond delay="indefinite"/>
                      </p:stCondLst>
                      <p:childTnLst>
                        <p:par>
                          <p:cTn id="64" fill="hold" nodeType="withGroup">
                            <p:stCondLst>
                              <p:cond delay="0"/>
                            </p:stCondLst>
                            <p:childTnLst>
                              <p:par>
                                <p:cTn id="65" presetID="4" presetClass="entr" presetSubtype="16" fill="hold" grpId="0" nodeType="clickEffect">
                                  <p:stCondLst>
                                    <p:cond delay="0"/>
                                  </p:stCondLst>
                                  <p:childTnLst>
                                    <p:set>
                                      <p:cBhvr>
                                        <p:cTn id="66" dur="1" fill="hold">
                                          <p:stCondLst>
                                            <p:cond delay="0"/>
                                          </p:stCondLst>
                                        </p:cTn>
                                        <p:tgtEl>
                                          <p:spTgt spid="439302">
                                            <p:txEl>
                                              <p:pRg st="6" end="6"/>
                                            </p:txEl>
                                          </p:spTgt>
                                        </p:tgtEl>
                                        <p:attrNameLst>
                                          <p:attrName>style.visibility</p:attrName>
                                        </p:attrNameLst>
                                      </p:cBhvr>
                                      <p:to>
                                        <p:strVal val="visible"/>
                                      </p:to>
                                    </p:set>
                                    <p:animEffect transition="in" filter="box(in)">
                                      <p:cBhvr>
                                        <p:cTn id="67" dur="500"/>
                                        <p:tgtEl>
                                          <p:spTgt spid="439302">
                                            <p:txEl>
                                              <p:pRg st="6" end="6"/>
                                            </p:txEl>
                                          </p:spTgt>
                                        </p:tgtEl>
                                      </p:cBhvr>
                                    </p:animEffect>
                                  </p:childTnLst>
                                </p:cTn>
                              </p:par>
                            </p:childTnLst>
                          </p:cTn>
                        </p:par>
                      </p:childTnLst>
                    </p:cTn>
                  </p:par>
                  <p:par>
                    <p:cTn id="68" fill="hold" nodeType="clickPar">
                      <p:stCondLst>
                        <p:cond delay="indefinite"/>
                      </p:stCondLst>
                      <p:childTnLst>
                        <p:par>
                          <p:cTn id="69" fill="hold" nodeType="withGroup">
                            <p:stCondLst>
                              <p:cond delay="0"/>
                            </p:stCondLst>
                            <p:childTnLst>
                              <p:par>
                                <p:cTn id="70" presetID="4" presetClass="entr" presetSubtype="16" fill="hold" grpId="0" nodeType="clickEffect">
                                  <p:stCondLst>
                                    <p:cond delay="0"/>
                                  </p:stCondLst>
                                  <p:childTnLst>
                                    <p:set>
                                      <p:cBhvr>
                                        <p:cTn id="71" dur="1" fill="hold">
                                          <p:stCondLst>
                                            <p:cond delay="0"/>
                                          </p:stCondLst>
                                        </p:cTn>
                                        <p:tgtEl>
                                          <p:spTgt spid="439302">
                                            <p:txEl>
                                              <p:pRg st="7" end="7"/>
                                            </p:txEl>
                                          </p:spTgt>
                                        </p:tgtEl>
                                        <p:attrNameLst>
                                          <p:attrName>style.visibility</p:attrName>
                                        </p:attrNameLst>
                                      </p:cBhvr>
                                      <p:to>
                                        <p:strVal val="visible"/>
                                      </p:to>
                                    </p:set>
                                    <p:animEffect transition="in" filter="box(in)">
                                      <p:cBhvr>
                                        <p:cTn id="72" dur="500"/>
                                        <p:tgtEl>
                                          <p:spTgt spid="439302">
                                            <p:txEl>
                                              <p:pRg st="7" end="7"/>
                                            </p:txEl>
                                          </p:spTgt>
                                        </p:tgtEl>
                                      </p:cBhvr>
                                    </p:animEffect>
                                  </p:childTnLst>
                                </p:cTn>
                              </p:par>
                            </p:childTnLst>
                          </p:cTn>
                        </p:par>
                      </p:childTnLst>
                    </p:cTn>
                  </p:par>
                  <p:par>
                    <p:cTn id="73" fill="hold" nodeType="clickPar">
                      <p:stCondLst>
                        <p:cond delay="indefinite"/>
                      </p:stCondLst>
                      <p:childTnLst>
                        <p:par>
                          <p:cTn id="74" fill="hold" nodeType="withGroup">
                            <p:stCondLst>
                              <p:cond delay="0"/>
                            </p:stCondLst>
                            <p:childTnLst>
                              <p:par>
                                <p:cTn id="75" presetID="4" presetClass="entr" presetSubtype="16" fill="hold" grpId="0" nodeType="clickEffect">
                                  <p:stCondLst>
                                    <p:cond delay="0"/>
                                  </p:stCondLst>
                                  <p:childTnLst>
                                    <p:set>
                                      <p:cBhvr>
                                        <p:cTn id="76" dur="1" fill="hold">
                                          <p:stCondLst>
                                            <p:cond delay="0"/>
                                          </p:stCondLst>
                                        </p:cTn>
                                        <p:tgtEl>
                                          <p:spTgt spid="439302">
                                            <p:txEl>
                                              <p:pRg st="8" end="8"/>
                                            </p:txEl>
                                          </p:spTgt>
                                        </p:tgtEl>
                                        <p:attrNameLst>
                                          <p:attrName>style.visibility</p:attrName>
                                        </p:attrNameLst>
                                      </p:cBhvr>
                                      <p:to>
                                        <p:strVal val="visible"/>
                                      </p:to>
                                    </p:set>
                                    <p:animEffect transition="in" filter="box(in)">
                                      <p:cBhvr>
                                        <p:cTn id="77" dur="500"/>
                                        <p:tgtEl>
                                          <p:spTgt spid="43930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9301" grpId="0" build="p"/>
      <p:bldP spid="439302" grpId="0" build="p"/>
    </p:bld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65922" name="Rectangle 2"/>
          <p:cNvSpPr>
            <a:spLocks noGrp="1" noChangeArrowheads="1"/>
          </p:cNvSpPr>
          <p:nvPr>
            <p:ph type="title"/>
          </p:nvPr>
        </p:nvSpPr>
        <p:spPr/>
        <p:txBody>
          <a:bodyPr/>
          <a:lstStyle/>
          <a:p>
            <a:pPr eaLnBrk="1" hangingPunct="1">
              <a:defRPr/>
            </a:pPr>
            <a:r>
              <a:rPr lang="en-US" smtClean="0"/>
              <a:t>Receiver: Listening</a:t>
            </a:r>
          </a:p>
        </p:txBody>
      </p:sp>
      <p:sp>
        <p:nvSpPr>
          <p:cNvPr id="465923" name="Rectangle 3"/>
          <p:cNvSpPr>
            <a:spLocks noGrp="1" noChangeArrowheads="1"/>
          </p:cNvSpPr>
          <p:nvPr>
            <p:ph type="body" idx="1"/>
          </p:nvPr>
        </p:nvSpPr>
        <p:spPr>
          <a:xfrm>
            <a:off x="0" y="1295400"/>
            <a:ext cx="4495800" cy="5562600"/>
          </a:xfrm>
        </p:spPr>
        <p:txBody>
          <a:bodyPr/>
          <a:lstStyle/>
          <a:p>
            <a:pPr eaLnBrk="1" hangingPunct="1"/>
            <a:r>
              <a:rPr lang="en-US" sz="2800" smtClean="0"/>
              <a:t>2 Types:</a:t>
            </a:r>
          </a:p>
          <a:p>
            <a:pPr lvl="1" eaLnBrk="1" hangingPunct="1"/>
            <a:r>
              <a:rPr lang="en-US" sz="2400" smtClean="0"/>
              <a:t>1. Passive Listening:</a:t>
            </a:r>
          </a:p>
          <a:p>
            <a:pPr lvl="2" eaLnBrk="1" hangingPunct="1"/>
            <a:r>
              <a:rPr lang="en-US" sz="2300" smtClean="0"/>
              <a:t>Provides responses that invite the speaker to share feelings and ideas.</a:t>
            </a:r>
          </a:p>
          <a:p>
            <a:pPr lvl="2" eaLnBrk="1" hangingPunct="1"/>
            <a:r>
              <a:rPr lang="en-US" sz="2300" smtClean="0"/>
              <a:t>Listener puts aside personal judgments</a:t>
            </a:r>
          </a:p>
          <a:p>
            <a:pPr lvl="2" eaLnBrk="1" hangingPunct="1"/>
            <a:r>
              <a:rPr lang="en-US" sz="2300" smtClean="0"/>
              <a:t>Listener doesn’t express any ideas of their own, they just encourage them to keep talking. </a:t>
            </a:r>
          </a:p>
          <a:p>
            <a:pPr lvl="2" eaLnBrk="1" hangingPunct="1"/>
            <a:r>
              <a:rPr lang="en-US" sz="2300" smtClean="0"/>
              <a:t>Ex- “Oh no!” “That doesn’t sound good”</a:t>
            </a:r>
          </a:p>
        </p:txBody>
      </p:sp>
      <p:pic>
        <p:nvPicPr>
          <p:cNvPr id="20484" name="Picture 8" descr="conversation1"/>
          <p:cNvPicPr>
            <a:picLocks noChangeAspect="1" noChangeArrowheads="1"/>
          </p:cNvPicPr>
          <p:nvPr/>
        </p:nvPicPr>
        <p:blipFill>
          <a:blip r:embed="rId2" cstate="print"/>
          <a:srcRect/>
          <a:stretch>
            <a:fillRect/>
          </a:stretch>
        </p:blipFill>
        <p:spPr bwMode="auto">
          <a:xfrm>
            <a:off x="4495800" y="1924050"/>
            <a:ext cx="4648200" cy="34861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65923">
                                            <p:txEl>
                                              <p:pRg st="0" end="0"/>
                                            </p:txEl>
                                          </p:spTgt>
                                        </p:tgtEl>
                                        <p:attrNameLst>
                                          <p:attrName>style.visibility</p:attrName>
                                        </p:attrNameLst>
                                      </p:cBhvr>
                                      <p:to>
                                        <p:strVal val="visible"/>
                                      </p:to>
                                    </p:set>
                                    <p:animEffect transition="in" filter="box(in)">
                                      <p:cBhvr>
                                        <p:cTn id="7" dur="500"/>
                                        <p:tgtEl>
                                          <p:spTgt spid="46592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465923">
                                            <p:txEl>
                                              <p:pRg st="1" end="1"/>
                                            </p:txEl>
                                          </p:spTgt>
                                        </p:tgtEl>
                                        <p:attrNameLst>
                                          <p:attrName>style.visibility</p:attrName>
                                        </p:attrNameLst>
                                      </p:cBhvr>
                                      <p:to>
                                        <p:strVal val="visible"/>
                                      </p:to>
                                    </p:set>
                                    <p:animEffect transition="in" filter="box(in)">
                                      <p:cBhvr>
                                        <p:cTn id="12" dur="500"/>
                                        <p:tgtEl>
                                          <p:spTgt spid="465923">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465923">
                                            <p:txEl>
                                              <p:pRg st="2" end="2"/>
                                            </p:txEl>
                                          </p:spTgt>
                                        </p:tgtEl>
                                        <p:attrNameLst>
                                          <p:attrName>style.visibility</p:attrName>
                                        </p:attrNameLst>
                                      </p:cBhvr>
                                      <p:to>
                                        <p:strVal val="visible"/>
                                      </p:to>
                                    </p:set>
                                    <p:animEffect transition="in" filter="box(in)">
                                      <p:cBhvr>
                                        <p:cTn id="17" dur="500"/>
                                        <p:tgtEl>
                                          <p:spTgt spid="465923">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465923">
                                            <p:txEl>
                                              <p:pRg st="3" end="3"/>
                                            </p:txEl>
                                          </p:spTgt>
                                        </p:tgtEl>
                                        <p:attrNameLst>
                                          <p:attrName>style.visibility</p:attrName>
                                        </p:attrNameLst>
                                      </p:cBhvr>
                                      <p:to>
                                        <p:strVal val="visible"/>
                                      </p:to>
                                    </p:set>
                                    <p:animEffect transition="in" filter="box(in)">
                                      <p:cBhvr>
                                        <p:cTn id="22" dur="500"/>
                                        <p:tgtEl>
                                          <p:spTgt spid="465923">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465923">
                                            <p:txEl>
                                              <p:pRg st="4" end="4"/>
                                            </p:txEl>
                                          </p:spTgt>
                                        </p:tgtEl>
                                        <p:attrNameLst>
                                          <p:attrName>style.visibility</p:attrName>
                                        </p:attrNameLst>
                                      </p:cBhvr>
                                      <p:to>
                                        <p:strVal val="visible"/>
                                      </p:to>
                                    </p:set>
                                    <p:animEffect transition="in" filter="box(in)">
                                      <p:cBhvr>
                                        <p:cTn id="27" dur="500"/>
                                        <p:tgtEl>
                                          <p:spTgt spid="465923">
                                            <p:txEl>
                                              <p:pRg st="4" end="4"/>
                                            </p:txEl>
                                          </p:spTgt>
                                        </p:tgtEl>
                                      </p:cBhvr>
                                    </p:animEffect>
                                  </p:childTnLst>
                                </p:cTn>
                              </p:par>
                              <p:par>
                                <p:cTn id="28" presetID="4" presetClass="entr" presetSubtype="16" fill="hold" grpId="0" nodeType="withEffect">
                                  <p:stCondLst>
                                    <p:cond delay="0"/>
                                  </p:stCondLst>
                                  <p:childTnLst>
                                    <p:set>
                                      <p:cBhvr>
                                        <p:cTn id="29" dur="1" fill="hold">
                                          <p:stCondLst>
                                            <p:cond delay="0"/>
                                          </p:stCondLst>
                                        </p:cTn>
                                        <p:tgtEl>
                                          <p:spTgt spid="465923">
                                            <p:txEl>
                                              <p:pRg st="5" end="5"/>
                                            </p:txEl>
                                          </p:spTgt>
                                        </p:tgtEl>
                                        <p:attrNameLst>
                                          <p:attrName>style.visibility</p:attrName>
                                        </p:attrNameLst>
                                      </p:cBhvr>
                                      <p:to>
                                        <p:strVal val="visible"/>
                                      </p:to>
                                    </p:set>
                                    <p:animEffect transition="in" filter="box(in)">
                                      <p:cBhvr>
                                        <p:cTn id="30" dur="500"/>
                                        <p:tgtEl>
                                          <p:spTgt spid="46592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5923" grpId="0" build="p"/>
    </p:bld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66946" name="Rectangle 2"/>
          <p:cNvSpPr>
            <a:spLocks noGrp="1" noChangeArrowheads="1"/>
          </p:cNvSpPr>
          <p:nvPr>
            <p:ph type="title"/>
          </p:nvPr>
        </p:nvSpPr>
        <p:spPr/>
        <p:txBody>
          <a:bodyPr/>
          <a:lstStyle/>
          <a:p>
            <a:pPr eaLnBrk="1" hangingPunct="1">
              <a:defRPr/>
            </a:pPr>
            <a:r>
              <a:rPr lang="en-US" smtClean="0"/>
              <a:t>Listening</a:t>
            </a:r>
          </a:p>
        </p:txBody>
      </p:sp>
      <p:sp>
        <p:nvSpPr>
          <p:cNvPr id="466947" name="Rectangle 3"/>
          <p:cNvSpPr>
            <a:spLocks noGrp="1" noChangeArrowheads="1"/>
          </p:cNvSpPr>
          <p:nvPr>
            <p:ph type="body" idx="1"/>
          </p:nvPr>
        </p:nvSpPr>
        <p:spPr>
          <a:xfrm>
            <a:off x="457200" y="1600200"/>
            <a:ext cx="3810000" cy="5029200"/>
          </a:xfrm>
        </p:spPr>
        <p:txBody>
          <a:bodyPr/>
          <a:lstStyle/>
          <a:p>
            <a:pPr eaLnBrk="1" hangingPunct="1">
              <a:lnSpc>
                <a:spcPct val="90000"/>
              </a:lnSpc>
            </a:pPr>
            <a:r>
              <a:rPr lang="en-US" smtClean="0"/>
              <a:t>2. Active Listening</a:t>
            </a:r>
          </a:p>
          <a:p>
            <a:pPr lvl="1" eaLnBrk="1" hangingPunct="1">
              <a:lnSpc>
                <a:spcPct val="90000"/>
              </a:lnSpc>
            </a:pPr>
            <a:r>
              <a:rPr lang="en-US" sz="2400" smtClean="0"/>
              <a:t>Goal is to try to understand the speaker’s feeling and the message’s true meaning.</a:t>
            </a:r>
          </a:p>
          <a:p>
            <a:pPr lvl="1" eaLnBrk="1" hangingPunct="1">
              <a:lnSpc>
                <a:spcPct val="90000"/>
              </a:lnSpc>
            </a:pPr>
            <a:r>
              <a:rPr lang="en-US" sz="2400" smtClean="0"/>
              <a:t>Make comments to draw out information</a:t>
            </a:r>
          </a:p>
          <a:p>
            <a:pPr lvl="1" eaLnBrk="1" hangingPunct="1">
              <a:lnSpc>
                <a:spcPct val="90000"/>
              </a:lnSpc>
            </a:pPr>
            <a:r>
              <a:rPr lang="en-US" sz="2400" smtClean="0"/>
              <a:t>ex.: “I’m sorry you didn’t make the team” “Didn’t that run make you tired?”</a:t>
            </a:r>
          </a:p>
        </p:txBody>
      </p:sp>
      <p:pic>
        <p:nvPicPr>
          <p:cNvPr id="21508" name="Picture 5" descr="Robin_Good_and_Reid_Conrad_dinner_conversation_"/>
          <p:cNvPicPr>
            <a:picLocks noChangeAspect="1" noChangeArrowheads="1"/>
          </p:cNvPicPr>
          <p:nvPr/>
        </p:nvPicPr>
        <p:blipFill>
          <a:blip r:embed="rId2" cstate="print"/>
          <a:srcRect/>
          <a:stretch>
            <a:fillRect/>
          </a:stretch>
        </p:blipFill>
        <p:spPr bwMode="auto">
          <a:xfrm>
            <a:off x="4591050" y="1905000"/>
            <a:ext cx="4552950" cy="3421063"/>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66947">
                                            <p:txEl>
                                              <p:pRg st="0" end="0"/>
                                            </p:txEl>
                                          </p:spTgt>
                                        </p:tgtEl>
                                        <p:attrNameLst>
                                          <p:attrName>style.visibility</p:attrName>
                                        </p:attrNameLst>
                                      </p:cBhvr>
                                      <p:to>
                                        <p:strVal val="visible"/>
                                      </p:to>
                                    </p:set>
                                    <p:animEffect transition="in" filter="box(in)">
                                      <p:cBhvr>
                                        <p:cTn id="7" dur="500"/>
                                        <p:tgtEl>
                                          <p:spTgt spid="46694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466947">
                                            <p:txEl>
                                              <p:pRg st="1" end="1"/>
                                            </p:txEl>
                                          </p:spTgt>
                                        </p:tgtEl>
                                        <p:attrNameLst>
                                          <p:attrName>style.visibility</p:attrName>
                                        </p:attrNameLst>
                                      </p:cBhvr>
                                      <p:to>
                                        <p:strVal val="visible"/>
                                      </p:to>
                                    </p:set>
                                    <p:animEffect transition="in" filter="box(in)">
                                      <p:cBhvr>
                                        <p:cTn id="12" dur="500"/>
                                        <p:tgtEl>
                                          <p:spTgt spid="466947">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466947">
                                            <p:txEl>
                                              <p:pRg st="2" end="2"/>
                                            </p:txEl>
                                          </p:spTgt>
                                        </p:tgtEl>
                                        <p:attrNameLst>
                                          <p:attrName>style.visibility</p:attrName>
                                        </p:attrNameLst>
                                      </p:cBhvr>
                                      <p:to>
                                        <p:strVal val="visible"/>
                                      </p:to>
                                    </p:set>
                                    <p:animEffect transition="in" filter="box(in)">
                                      <p:cBhvr>
                                        <p:cTn id="17" dur="500"/>
                                        <p:tgtEl>
                                          <p:spTgt spid="466947">
                                            <p:txEl>
                                              <p:pRg st="2" end="2"/>
                                            </p:txEl>
                                          </p:spTgt>
                                        </p:tgtEl>
                                      </p:cBhvr>
                                    </p:animEffect>
                                  </p:childTnLst>
                                </p:cTn>
                              </p:par>
                              <p:par>
                                <p:cTn id="18" presetID="4" presetClass="entr" presetSubtype="16" fill="hold" grpId="0" nodeType="withEffect">
                                  <p:stCondLst>
                                    <p:cond delay="0"/>
                                  </p:stCondLst>
                                  <p:childTnLst>
                                    <p:set>
                                      <p:cBhvr>
                                        <p:cTn id="19" dur="1" fill="hold">
                                          <p:stCondLst>
                                            <p:cond delay="0"/>
                                          </p:stCondLst>
                                        </p:cTn>
                                        <p:tgtEl>
                                          <p:spTgt spid="466947">
                                            <p:txEl>
                                              <p:pRg st="3" end="3"/>
                                            </p:txEl>
                                          </p:spTgt>
                                        </p:tgtEl>
                                        <p:attrNameLst>
                                          <p:attrName>style.visibility</p:attrName>
                                        </p:attrNameLst>
                                      </p:cBhvr>
                                      <p:to>
                                        <p:strVal val="visible"/>
                                      </p:to>
                                    </p:set>
                                    <p:animEffect transition="in" filter="box(in)">
                                      <p:cBhvr>
                                        <p:cTn id="20" dur="500"/>
                                        <p:tgtEl>
                                          <p:spTgt spid="46694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6947" grpId="0" build="p"/>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0628" name="Rectangle 4"/>
          <p:cNvSpPr>
            <a:spLocks noGrp="1" noChangeArrowheads="1"/>
          </p:cNvSpPr>
          <p:nvPr>
            <p:ph type="ctrTitle"/>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eaLnBrk="1" hangingPunct="1">
              <a:defRPr/>
            </a:pPr>
            <a:r>
              <a:rPr lang="en-US" smtClean="0"/>
              <a:t>Communication Styles are…</a:t>
            </a:r>
          </a:p>
        </p:txBody>
      </p:sp>
      <p:sp>
        <p:nvSpPr>
          <p:cNvPr id="410629" name="Rectangle 5"/>
          <p:cNvSpPr>
            <a:spLocks noGrp="1" noChangeArrowheads="1"/>
          </p:cNvSpPr>
          <p:nvPr>
            <p:ph type="subTitle" idx="1"/>
          </p:nvPr>
        </p:nvSpPr>
        <p:spPr>
          <a:xfrm>
            <a:off x="1371600" y="3505200"/>
            <a:ext cx="6400800" cy="1752600"/>
          </a:xfrm>
        </p:spPr>
        <p:txBody>
          <a:bodyPr/>
          <a:lstStyle/>
          <a:p>
            <a:pPr eaLnBrk="1" hangingPunct="1">
              <a:defRPr/>
            </a:pPr>
            <a:r>
              <a:rPr lang="en-US" sz="8000" smtClean="0"/>
              <a:t>LEARNED </a:t>
            </a:r>
          </a:p>
        </p:txBody>
      </p:sp>
      <p:sp>
        <p:nvSpPr>
          <p:cNvPr id="4100" name="Text Box 6"/>
          <p:cNvSpPr txBox="1">
            <a:spLocks noChangeArrowheads="1"/>
          </p:cNvSpPr>
          <p:nvPr/>
        </p:nvSpPr>
        <p:spPr bwMode="auto">
          <a:xfrm>
            <a:off x="1676400" y="4800600"/>
            <a:ext cx="5334000" cy="822325"/>
          </a:xfrm>
          <a:prstGeom prst="rect">
            <a:avLst/>
          </a:prstGeom>
          <a:noFill/>
          <a:ln w="9525">
            <a:noFill/>
            <a:miter lim="800000"/>
            <a:headEnd/>
            <a:tailEnd/>
          </a:ln>
          <a:effectLst/>
        </p:spPr>
        <p:txBody>
          <a:bodyPr>
            <a:spAutoFit/>
          </a:bodyPr>
          <a:lstStyle/>
          <a:p>
            <a:pPr>
              <a:spcBef>
                <a:spcPct val="50000"/>
              </a:spcBef>
            </a:pPr>
            <a:r>
              <a:rPr lang="en-US" sz="2400"/>
              <a:t>Is it possible to learn a new way? What will it take? </a:t>
            </a:r>
          </a:p>
        </p:txBody>
      </p:sp>
      <p:pic>
        <p:nvPicPr>
          <p:cNvPr id="4101" name="Picture 7" descr="writing_hand">
            <a:hlinkClick r:id="rId2"/>
          </p:cNvPr>
          <p:cNvPicPr>
            <a:picLocks noChangeAspect="1" noChangeArrowheads="1"/>
          </p:cNvPicPr>
          <p:nvPr/>
        </p:nvPicPr>
        <p:blipFill>
          <a:blip r:embed="rId3" cstate="print"/>
          <a:srcRect/>
          <a:stretch>
            <a:fillRect/>
          </a:stretch>
        </p:blipFill>
        <p:spPr bwMode="auto">
          <a:xfrm>
            <a:off x="7620000" y="381000"/>
            <a:ext cx="1133475" cy="11334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2530" name="Picture 5" descr="intellectual_disability-2"/>
          <p:cNvPicPr>
            <a:picLocks noChangeAspect="1" noChangeArrowheads="1"/>
          </p:cNvPicPr>
          <p:nvPr/>
        </p:nvPicPr>
        <p:blipFill>
          <a:blip r:embed="rId2" cstate="print"/>
          <a:srcRect/>
          <a:stretch>
            <a:fillRect/>
          </a:stretch>
        </p:blipFill>
        <p:spPr bwMode="auto">
          <a:xfrm>
            <a:off x="609600" y="685800"/>
            <a:ext cx="7781925" cy="56800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63874" name="Rectangle 2"/>
          <p:cNvSpPr>
            <a:spLocks noGrp="1" noChangeArrowheads="1"/>
          </p:cNvSpPr>
          <p:nvPr>
            <p:ph type="title"/>
          </p:nvPr>
        </p:nvSpPr>
        <p:spPr/>
        <p:txBody>
          <a:bodyPr/>
          <a:lstStyle/>
          <a:p>
            <a:pPr eaLnBrk="1" hangingPunct="1">
              <a:defRPr/>
            </a:pPr>
            <a:r>
              <a:rPr lang="en-US" smtClean="0"/>
              <a:t>Listening Activity</a:t>
            </a:r>
          </a:p>
        </p:txBody>
      </p:sp>
      <p:sp>
        <p:nvSpPr>
          <p:cNvPr id="23555" name="Rectangle 3"/>
          <p:cNvSpPr>
            <a:spLocks noGrp="1" noChangeArrowheads="1"/>
          </p:cNvSpPr>
          <p:nvPr>
            <p:ph type="body" idx="1"/>
          </p:nvPr>
        </p:nvSpPr>
        <p:spPr/>
        <p:txBody>
          <a:bodyPr/>
          <a:lstStyle/>
          <a:p>
            <a:pPr eaLnBrk="1" hangingPunct="1"/>
            <a:r>
              <a:rPr lang="en-US" smtClean="0"/>
              <a:t>The Wright Family pg 170</a:t>
            </a:r>
          </a:p>
        </p:txBody>
      </p:sp>
      <p:pic>
        <p:nvPicPr>
          <p:cNvPr id="23556" name="Picture 5" descr="listening"/>
          <p:cNvPicPr>
            <a:picLocks noChangeAspect="1" noChangeArrowheads="1"/>
          </p:cNvPicPr>
          <p:nvPr/>
        </p:nvPicPr>
        <p:blipFill>
          <a:blip r:embed="rId2" cstate="print"/>
          <a:srcRect/>
          <a:stretch>
            <a:fillRect/>
          </a:stretch>
        </p:blipFill>
        <p:spPr bwMode="auto">
          <a:xfrm>
            <a:off x="609600" y="2438400"/>
            <a:ext cx="5719763" cy="3813175"/>
          </a:xfrm>
          <a:prstGeom prst="rect">
            <a:avLst/>
          </a:prstGeom>
          <a:noFill/>
          <a:ln w="9525">
            <a:noFill/>
            <a:miter lim="800000"/>
            <a:headEnd/>
            <a:tailEnd/>
          </a:ln>
        </p:spPr>
      </p:pic>
      <p:pic>
        <p:nvPicPr>
          <p:cNvPr id="23557" name="Picture 6" descr="not-listening3"/>
          <p:cNvPicPr>
            <a:picLocks noChangeAspect="1" noChangeArrowheads="1"/>
          </p:cNvPicPr>
          <p:nvPr/>
        </p:nvPicPr>
        <p:blipFill>
          <a:blip r:embed="rId3" cstate="print"/>
          <a:srcRect/>
          <a:stretch>
            <a:fillRect/>
          </a:stretch>
        </p:blipFill>
        <p:spPr bwMode="auto">
          <a:xfrm>
            <a:off x="5791200" y="2057400"/>
            <a:ext cx="3038475" cy="20796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68994" name="Rectangle 2"/>
          <p:cNvSpPr>
            <a:spLocks noGrp="1" noChangeArrowheads="1"/>
          </p:cNvSpPr>
          <p:nvPr>
            <p:ph type="title"/>
          </p:nvPr>
        </p:nvSpPr>
        <p:spPr/>
        <p:txBody>
          <a:bodyPr/>
          <a:lstStyle/>
          <a:p>
            <a:pPr eaLnBrk="1" hangingPunct="1">
              <a:defRPr/>
            </a:pPr>
            <a:r>
              <a:rPr lang="en-US" smtClean="0"/>
              <a:t>Being a Good Listener</a:t>
            </a:r>
          </a:p>
        </p:txBody>
      </p:sp>
      <p:sp>
        <p:nvSpPr>
          <p:cNvPr id="24579" name="Rectangle 3"/>
          <p:cNvSpPr>
            <a:spLocks noGrp="1" noChangeArrowheads="1"/>
          </p:cNvSpPr>
          <p:nvPr>
            <p:ph type="body" idx="1"/>
          </p:nvPr>
        </p:nvSpPr>
        <p:spPr/>
        <p:txBody>
          <a:bodyPr/>
          <a:lstStyle/>
          <a:p>
            <a:pPr eaLnBrk="1" hangingPunct="1"/>
            <a:r>
              <a:rPr lang="en-US" smtClean="0"/>
              <a:t>Use encouraging words and gestures</a:t>
            </a:r>
          </a:p>
          <a:p>
            <a:pPr eaLnBrk="1" hangingPunct="1"/>
            <a:r>
              <a:rPr lang="en-US" smtClean="0"/>
              <a:t>Don’t let your mind roam</a:t>
            </a:r>
          </a:p>
          <a:p>
            <a:pPr eaLnBrk="1" hangingPunct="1"/>
            <a:r>
              <a:rPr lang="en-US" smtClean="0"/>
              <a:t>Think of a reason to listen</a:t>
            </a:r>
          </a:p>
          <a:p>
            <a:pPr eaLnBrk="1" hangingPunct="1"/>
            <a:r>
              <a:rPr lang="en-US" smtClean="0"/>
              <a:t>Lean toward the speaker</a:t>
            </a:r>
          </a:p>
          <a:p>
            <a:pPr eaLnBrk="1" hangingPunct="1"/>
            <a:r>
              <a:rPr lang="en-US" smtClean="0"/>
              <a:t>Keep eye contact</a:t>
            </a:r>
          </a:p>
          <a:p>
            <a:pPr eaLnBrk="1" hangingPunct="1"/>
            <a:r>
              <a:rPr lang="en-US" smtClean="0"/>
              <a:t>Don’t interrupt</a:t>
            </a:r>
          </a:p>
          <a:p>
            <a:pPr eaLnBrk="1" hangingPunct="1"/>
            <a:r>
              <a:rPr lang="en-US" smtClean="0"/>
              <a:t>Stay calm and positive</a:t>
            </a:r>
          </a:p>
        </p:txBody>
      </p:sp>
      <p:pic>
        <p:nvPicPr>
          <p:cNvPr id="24580" name="Picture 5" descr="listen"/>
          <p:cNvPicPr>
            <a:picLocks noChangeAspect="1" noChangeArrowheads="1"/>
          </p:cNvPicPr>
          <p:nvPr/>
        </p:nvPicPr>
        <p:blipFill>
          <a:blip r:embed="rId2" cstate="print"/>
          <a:srcRect/>
          <a:stretch>
            <a:fillRect/>
          </a:stretch>
        </p:blipFill>
        <p:spPr bwMode="auto">
          <a:xfrm>
            <a:off x="5410200" y="3711575"/>
            <a:ext cx="3733800" cy="31464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67970" name="Rectangle 2"/>
          <p:cNvSpPr>
            <a:spLocks noGrp="1" noChangeArrowheads="1"/>
          </p:cNvSpPr>
          <p:nvPr>
            <p:ph type="title"/>
          </p:nvPr>
        </p:nvSpPr>
        <p:spPr/>
        <p:txBody>
          <a:bodyPr/>
          <a:lstStyle/>
          <a:p>
            <a:pPr eaLnBrk="1" hangingPunct="1">
              <a:defRPr/>
            </a:pPr>
            <a:r>
              <a:rPr lang="en-US" smtClean="0"/>
              <a:t>Sender: Speaking</a:t>
            </a:r>
          </a:p>
        </p:txBody>
      </p:sp>
      <p:sp>
        <p:nvSpPr>
          <p:cNvPr id="25603" name="Rectangle 3"/>
          <p:cNvSpPr>
            <a:spLocks noGrp="1" noChangeArrowheads="1"/>
          </p:cNvSpPr>
          <p:nvPr>
            <p:ph type="body" idx="1"/>
          </p:nvPr>
        </p:nvSpPr>
        <p:spPr>
          <a:xfrm>
            <a:off x="457200" y="1600200"/>
            <a:ext cx="8686800" cy="4495800"/>
          </a:xfrm>
        </p:spPr>
        <p:txBody>
          <a:bodyPr/>
          <a:lstStyle/>
          <a:p>
            <a:pPr eaLnBrk="1" hangingPunct="1"/>
            <a:r>
              <a:rPr lang="en-US" smtClean="0"/>
              <a:t>Words are powerful! Care and self-control are needed to use them for positive communication!</a:t>
            </a:r>
          </a:p>
          <a:p>
            <a:pPr eaLnBrk="1" hangingPunct="1"/>
            <a:r>
              <a:rPr lang="en-US" smtClean="0"/>
              <a:t>I-Messages:</a:t>
            </a:r>
          </a:p>
          <a:p>
            <a:pPr lvl="1" eaLnBrk="1" hangingPunct="1"/>
            <a:r>
              <a:rPr lang="en-US" smtClean="0"/>
              <a:t>States what the speaker thinks, believes and feels. (instead of lashing out and accusing)</a:t>
            </a:r>
          </a:p>
          <a:p>
            <a:pPr lvl="1" eaLnBrk="1" hangingPunct="1"/>
            <a:r>
              <a:rPr lang="en-US" smtClean="0"/>
              <a:t>They give facts to explain the speaker’s reaction. </a:t>
            </a:r>
          </a:p>
          <a:p>
            <a:pPr lvl="1" eaLnBrk="1" hangingPunct="1"/>
            <a:endParaRPr lang="en-US"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7796" name="Rectangle 4"/>
          <p:cNvSpPr>
            <a:spLocks noGrp="1" noChangeArrowheads="1"/>
          </p:cNvSpPr>
          <p:nvPr>
            <p:ph type="title"/>
          </p:nvPr>
        </p:nvSpPr>
        <p:spPr>
          <a:xfrm>
            <a:off x="762000" y="228600"/>
            <a:ext cx="7924800" cy="4572000"/>
          </a:xfrm>
        </p:spPr>
        <p:txBody>
          <a:bodyPr/>
          <a:lstStyle/>
          <a:p>
            <a:pPr eaLnBrk="1" hangingPunct="1">
              <a:defRPr/>
            </a:pPr>
            <a:r>
              <a:rPr lang="en-US" smtClean="0"/>
              <a:t>What one person means to communicate is not necessarily what the other person will hear.</a:t>
            </a:r>
          </a:p>
        </p:txBody>
      </p:sp>
      <p:sp>
        <p:nvSpPr>
          <p:cNvPr id="26627" name="Rectangle 5"/>
          <p:cNvSpPr>
            <a:spLocks noChangeArrowheads="1"/>
          </p:cNvSpPr>
          <p:nvPr/>
        </p:nvSpPr>
        <p:spPr bwMode="auto">
          <a:xfrm>
            <a:off x="2133600" y="4572000"/>
            <a:ext cx="5143500" cy="366713"/>
          </a:xfrm>
          <a:prstGeom prst="rect">
            <a:avLst/>
          </a:prstGeom>
          <a:noFill/>
          <a:ln w="9525">
            <a:noFill/>
            <a:miter lim="800000"/>
            <a:headEnd/>
            <a:tailEnd/>
          </a:ln>
          <a:effectLst/>
        </p:spPr>
        <p:txBody>
          <a:bodyPr wrap="none">
            <a:spAutoFit/>
          </a:bodyPr>
          <a:lstStyle/>
          <a:p>
            <a:r>
              <a:rPr lang="en-US"/>
              <a:t>http://www.youtube.com/watch?v=K8CrvGndKzE</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42" name="Rectangle 2"/>
          <p:cNvSpPr>
            <a:spLocks noGrp="1" noChangeArrowheads="1"/>
          </p:cNvSpPr>
          <p:nvPr>
            <p:ph type="title"/>
          </p:nvPr>
        </p:nvSpPr>
        <p:spPr/>
        <p:txBody>
          <a:bodyPr/>
          <a:lstStyle/>
          <a:p>
            <a:pPr eaLnBrk="1" hangingPunct="1">
              <a:defRPr/>
            </a:pPr>
            <a:r>
              <a:rPr lang="en-US" smtClean="0"/>
              <a:t>Communication Filters</a:t>
            </a:r>
          </a:p>
        </p:txBody>
      </p:sp>
      <p:sp>
        <p:nvSpPr>
          <p:cNvPr id="419843" name="Rectangle 3"/>
          <p:cNvSpPr>
            <a:spLocks noGrp="1" noChangeArrowheads="1"/>
          </p:cNvSpPr>
          <p:nvPr>
            <p:ph type="body" idx="1"/>
          </p:nvPr>
        </p:nvSpPr>
        <p:spPr/>
        <p:txBody>
          <a:bodyPr/>
          <a:lstStyle/>
          <a:p>
            <a:pPr eaLnBrk="1" hangingPunct="1"/>
            <a:r>
              <a:rPr lang="en-US" smtClean="0"/>
              <a:t>A FILTER is an interpretation of another person’s message based on your own experience and expectations.</a:t>
            </a:r>
          </a:p>
          <a:p>
            <a:pPr eaLnBrk="1" hangingPunct="1">
              <a:buFontTx/>
              <a:buNone/>
            </a:pPr>
            <a:r>
              <a:rPr lang="en-US" smtClean="0"/>
              <a:t>    - Most filters are learned.</a:t>
            </a:r>
          </a:p>
          <a:p>
            <a:pPr eaLnBrk="1" hangingPunct="1">
              <a:buFontTx/>
              <a:buNone/>
            </a:pPr>
            <a:r>
              <a:rPr lang="en-US" smtClean="0"/>
              <a:t>    - Filters are how </a:t>
            </a:r>
            <a:r>
              <a:rPr lang="en-US" i="1" smtClean="0"/>
              <a:t>we</a:t>
            </a:r>
            <a:r>
              <a:rPr lang="en-US" smtClean="0"/>
              <a:t> see things. </a:t>
            </a:r>
          </a:p>
          <a:p>
            <a:pPr eaLnBrk="1" hangingPunct="1">
              <a:buFontTx/>
              <a:buNone/>
            </a:pPr>
            <a:endParaRPr lang="en-US" smtClean="0"/>
          </a:p>
          <a:p>
            <a:pPr eaLnBrk="1" hangingPunct="1">
              <a:buFontTx/>
              <a:buNone/>
            </a:pPr>
            <a:r>
              <a:rPr lang="en-US" smtClean="0"/>
              <a:t>EVERYONE HAS FILTERS!! </a:t>
            </a:r>
          </a:p>
        </p:txBody>
      </p:sp>
      <p:pic>
        <p:nvPicPr>
          <p:cNvPr id="27652" name="Picture 4" descr="writing_hand">
            <a:hlinkClick r:id="rId2"/>
          </p:cNvPr>
          <p:cNvPicPr>
            <a:picLocks noChangeAspect="1" noChangeArrowheads="1"/>
          </p:cNvPicPr>
          <p:nvPr/>
        </p:nvPicPr>
        <p:blipFill>
          <a:blip r:embed="rId3" cstate="print"/>
          <a:srcRect/>
          <a:stretch>
            <a:fillRect/>
          </a:stretch>
        </p:blipFill>
        <p:spPr bwMode="auto">
          <a:xfrm>
            <a:off x="7391400" y="3048000"/>
            <a:ext cx="1133475" cy="113347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19843">
                                            <p:txEl>
                                              <p:pRg st="0" end="0"/>
                                            </p:txEl>
                                          </p:spTgt>
                                        </p:tgtEl>
                                        <p:attrNameLst>
                                          <p:attrName>style.visibility</p:attrName>
                                        </p:attrNameLst>
                                      </p:cBhvr>
                                      <p:to>
                                        <p:strVal val="visible"/>
                                      </p:to>
                                    </p:set>
                                    <p:animEffect transition="in" filter="box(in)">
                                      <p:cBhvr>
                                        <p:cTn id="7" dur="500"/>
                                        <p:tgtEl>
                                          <p:spTgt spid="41984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419843">
                                            <p:txEl>
                                              <p:pRg st="1" end="1"/>
                                            </p:txEl>
                                          </p:spTgt>
                                        </p:tgtEl>
                                        <p:attrNameLst>
                                          <p:attrName>style.visibility</p:attrName>
                                        </p:attrNameLst>
                                      </p:cBhvr>
                                      <p:to>
                                        <p:strVal val="visible"/>
                                      </p:to>
                                    </p:set>
                                    <p:animEffect transition="in" filter="box(in)">
                                      <p:cBhvr>
                                        <p:cTn id="12" dur="500"/>
                                        <p:tgtEl>
                                          <p:spTgt spid="419843">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419843">
                                            <p:txEl>
                                              <p:pRg st="2" end="2"/>
                                            </p:txEl>
                                          </p:spTgt>
                                        </p:tgtEl>
                                        <p:attrNameLst>
                                          <p:attrName>style.visibility</p:attrName>
                                        </p:attrNameLst>
                                      </p:cBhvr>
                                      <p:to>
                                        <p:strVal val="visible"/>
                                      </p:to>
                                    </p:set>
                                    <p:animEffect transition="in" filter="box(in)">
                                      <p:cBhvr>
                                        <p:cTn id="17" dur="500"/>
                                        <p:tgtEl>
                                          <p:spTgt spid="419843">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419843">
                                            <p:txEl>
                                              <p:pRg st="4" end="4"/>
                                            </p:txEl>
                                          </p:spTgt>
                                        </p:tgtEl>
                                        <p:attrNameLst>
                                          <p:attrName>style.visibility</p:attrName>
                                        </p:attrNameLst>
                                      </p:cBhvr>
                                      <p:to>
                                        <p:strVal val="visible"/>
                                      </p:to>
                                    </p:set>
                                    <p:animEffect transition="in" filter="box(in)">
                                      <p:cBhvr>
                                        <p:cTn id="22" dur="500"/>
                                        <p:tgtEl>
                                          <p:spTgt spid="41984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43" grpId="0" build="p"/>
    </p:bld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41348" name="Picture 4" descr="illusion-a19"/>
          <p:cNvPicPr>
            <a:picLocks noChangeAspect="1" noChangeArrowheads="1"/>
          </p:cNvPicPr>
          <p:nvPr/>
        </p:nvPicPr>
        <p:blipFill>
          <a:blip r:embed="rId2" cstate="print"/>
          <a:srcRect/>
          <a:stretch>
            <a:fillRect/>
          </a:stretch>
        </p:blipFill>
        <p:spPr bwMode="auto">
          <a:xfrm>
            <a:off x="0" y="228600"/>
            <a:ext cx="5715000" cy="6400800"/>
          </a:xfrm>
          <a:prstGeom prst="rect">
            <a:avLst/>
          </a:prstGeom>
          <a:noFill/>
          <a:ln w="9525">
            <a:noFill/>
            <a:miter lim="800000"/>
            <a:headEnd/>
            <a:tailEnd/>
          </a:ln>
        </p:spPr>
      </p:pic>
      <p:pic>
        <p:nvPicPr>
          <p:cNvPr id="441349" name="Picture 5" descr="mfln619l"/>
          <p:cNvPicPr>
            <a:picLocks noChangeAspect="1" noChangeArrowheads="1"/>
          </p:cNvPicPr>
          <p:nvPr/>
        </p:nvPicPr>
        <p:blipFill>
          <a:blip r:embed="rId3" cstate="print"/>
          <a:srcRect/>
          <a:stretch>
            <a:fillRect/>
          </a:stretch>
        </p:blipFill>
        <p:spPr bwMode="auto">
          <a:xfrm>
            <a:off x="5857875" y="1143000"/>
            <a:ext cx="3286125" cy="38100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4" presetClass="entr" presetSubtype="0" fill="hold" nodeType="clickEffect">
                                  <p:stCondLst>
                                    <p:cond delay="0"/>
                                  </p:stCondLst>
                                  <p:childTnLst>
                                    <p:set>
                                      <p:cBhvr>
                                        <p:cTn id="6" dur="1" fill="hold">
                                          <p:stCondLst>
                                            <p:cond delay="0"/>
                                          </p:stCondLst>
                                        </p:cTn>
                                        <p:tgtEl>
                                          <p:spTgt spid="441348"/>
                                        </p:tgtEl>
                                        <p:attrNameLst>
                                          <p:attrName>style.visibility</p:attrName>
                                        </p:attrNameLst>
                                      </p:cBhvr>
                                      <p:to>
                                        <p:strVal val="visible"/>
                                      </p:to>
                                    </p:set>
                                    <p:anim from="(-#ppt_w/2)" to="(#ppt_x)" calcmode="lin" valueType="num">
                                      <p:cBhvr>
                                        <p:cTn id="7" dur="600" fill="hold">
                                          <p:stCondLst>
                                            <p:cond delay="0"/>
                                          </p:stCondLst>
                                        </p:cTn>
                                        <p:tgtEl>
                                          <p:spTgt spid="441348"/>
                                        </p:tgtEl>
                                        <p:attrNameLst>
                                          <p:attrName>ppt_x</p:attrName>
                                        </p:attrNameLst>
                                      </p:cBhvr>
                                    </p:anim>
                                    <p:anim from="0" to="-1.0" calcmode="lin" valueType="num">
                                      <p:cBhvr>
                                        <p:cTn id="8" dur="200" decel="50000" autoRev="1" fill="hold">
                                          <p:stCondLst>
                                            <p:cond delay="600"/>
                                          </p:stCondLst>
                                        </p:cTn>
                                        <p:tgtEl>
                                          <p:spTgt spid="441348"/>
                                        </p:tgtEl>
                                        <p:attrNameLst>
                                          <p:attrName>xshear</p:attrName>
                                        </p:attrNameLst>
                                      </p:cBhvr>
                                    </p:anim>
                                    <p:animScale>
                                      <p:cBhvr>
                                        <p:cTn id="9" dur="200" decel="100000" autoRev="1" fill="hold">
                                          <p:stCondLst>
                                            <p:cond delay="600"/>
                                          </p:stCondLst>
                                        </p:cTn>
                                        <p:tgtEl>
                                          <p:spTgt spid="441348"/>
                                        </p:tgtEl>
                                      </p:cBhvr>
                                      <p:from x="100000" y="100000"/>
                                      <p:to x="80000" y="100000"/>
                                    </p:animScale>
                                    <p:anim by="(#ppt_h/3+#ppt_w*0.1)" calcmode="lin" valueType="num">
                                      <p:cBhvr additive="sum">
                                        <p:cTn id="10" dur="200" decel="100000" autoRev="1" fill="hold">
                                          <p:stCondLst>
                                            <p:cond delay="600"/>
                                          </p:stCondLst>
                                        </p:cTn>
                                        <p:tgtEl>
                                          <p:spTgt spid="441348"/>
                                        </p:tgtEl>
                                        <p:attrNameLst>
                                          <p:attrName>ppt_x</p:attrName>
                                        </p:attrNameLst>
                                      </p:cBhvr>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0" presetClass="entr" presetSubtype="0" fill="hold" nodeType="clickEffect">
                                  <p:stCondLst>
                                    <p:cond delay="0"/>
                                  </p:stCondLst>
                                  <p:childTnLst>
                                    <p:set>
                                      <p:cBhvr>
                                        <p:cTn id="14" dur="1" fill="hold">
                                          <p:stCondLst>
                                            <p:cond delay="0"/>
                                          </p:stCondLst>
                                        </p:cTn>
                                        <p:tgtEl>
                                          <p:spTgt spid="441349"/>
                                        </p:tgtEl>
                                        <p:attrNameLst>
                                          <p:attrName>style.visibility</p:attrName>
                                        </p:attrNameLst>
                                      </p:cBhvr>
                                      <p:to>
                                        <p:strVal val="visible"/>
                                      </p:to>
                                    </p:set>
                                    <p:animEffect transition="in" filter="fade">
                                      <p:cBhvr>
                                        <p:cTn id="15" dur="800" decel="100000"/>
                                        <p:tgtEl>
                                          <p:spTgt spid="441349"/>
                                        </p:tgtEl>
                                      </p:cBhvr>
                                    </p:animEffect>
                                    <p:anim calcmode="lin" valueType="num">
                                      <p:cBhvr>
                                        <p:cTn id="16" dur="800" decel="100000" fill="hold"/>
                                        <p:tgtEl>
                                          <p:spTgt spid="441349"/>
                                        </p:tgtEl>
                                        <p:attrNameLst>
                                          <p:attrName>style.rotation</p:attrName>
                                        </p:attrNameLst>
                                      </p:cBhvr>
                                      <p:tavLst>
                                        <p:tav tm="0">
                                          <p:val>
                                            <p:fltVal val="-90"/>
                                          </p:val>
                                        </p:tav>
                                        <p:tav tm="100000">
                                          <p:val>
                                            <p:fltVal val="0"/>
                                          </p:val>
                                        </p:tav>
                                      </p:tavLst>
                                    </p:anim>
                                    <p:anim calcmode="lin" valueType="num">
                                      <p:cBhvr>
                                        <p:cTn id="17" dur="800" decel="100000" fill="hold"/>
                                        <p:tgtEl>
                                          <p:spTgt spid="441349"/>
                                        </p:tgtEl>
                                        <p:attrNameLst>
                                          <p:attrName>ppt_x</p:attrName>
                                        </p:attrNameLst>
                                      </p:cBhvr>
                                      <p:tavLst>
                                        <p:tav tm="0">
                                          <p:val>
                                            <p:strVal val="#ppt_x+0.4"/>
                                          </p:val>
                                        </p:tav>
                                        <p:tav tm="100000">
                                          <p:val>
                                            <p:strVal val="#ppt_x-0.05"/>
                                          </p:val>
                                        </p:tav>
                                      </p:tavLst>
                                    </p:anim>
                                    <p:anim calcmode="lin" valueType="num">
                                      <p:cBhvr>
                                        <p:cTn id="18" dur="800" decel="100000" fill="hold"/>
                                        <p:tgtEl>
                                          <p:spTgt spid="441349"/>
                                        </p:tgtEl>
                                        <p:attrNameLst>
                                          <p:attrName>ppt_y</p:attrName>
                                        </p:attrNameLst>
                                      </p:cBhvr>
                                      <p:tavLst>
                                        <p:tav tm="0">
                                          <p:val>
                                            <p:strVal val="#ppt_y-0.4"/>
                                          </p:val>
                                        </p:tav>
                                        <p:tav tm="100000">
                                          <p:val>
                                            <p:strVal val="#ppt_y+0.1"/>
                                          </p:val>
                                        </p:tav>
                                      </p:tavLst>
                                    </p:anim>
                                    <p:anim calcmode="lin" valueType="num">
                                      <p:cBhvr>
                                        <p:cTn id="19" dur="200" accel="100000" fill="hold">
                                          <p:stCondLst>
                                            <p:cond delay="800"/>
                                          </p:stCondLst>
                                        </p:cTn>
                                        <p:tgtEl>
                                          <p:spTgt spid="441349"/>
                                        </p:tgtEl>
                                        <p:attrNameLst>
                                          <p:attrName>ppt_x</p:attrName>
                                        </p:attrNameLst>
                                      </p:cBhvr>
                                      <p:tavLst>
                                        <p:tav tm="0">
                                          <p:val>
                                            <p:strVal val="#ppt_x-0.05"/>
                                          </p:val>
                                        </p:tav>
                                        <p:tav tm="100000">
                                          <p:val>
                                            <p:strVal val="#ppt_x"/>
                                          </p:val>
                                        </p:tav>
                                      </p:tavLst>
                                    </p:anim>
                                    <p:anim calcmode="lin" valueType="num">
                                      <p:cBhvr>
                                        <p:cTn id="20" dur="200" accel="100000" fill="hold">
                                          <p:stCondLst>
                                            <p:cond delay="800"/>
                                          </p:stCondLst>
                                        </p:cTn>
                                        <p:tgtEl>
                                          <p:spTgt spid="441349"/>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9698" name="Picture 2"/>
          <p:cNvPicPr>
            <a:picLocks noChangeAspect="1" noChangeArrowheads="1"/>
          </p:cNvPicPr>
          <p:nvPr/>
        </p:nvPicPr>
        <p:blipFill>
          <a:blip r:embed="rId2" cstate="print"/>
          <a:srcRect/>
          <a:stretch>
            <a:fillRect/>
          </a:stretch>
        </p:blipFill>
        <p:spPr bwMode="auto">
          <a:xfrm>
            <a:off x="304800" y="304800"/>
            <a:ext cx="7239000" cy="6388100"/>
          </a:xfrm>
          <a:prstGeom prst="rect">
            <a:avLst/>
          </a:prstGeom>
          <a:noFill/>
          <a:ln w="9525">
            <a:noFill/>
            <a:miter lim="800000"/>
            <a:headEnd/>
            <a:tailEnd/>
          </a:ln>
        </p:spPr>
      </p:pic>
      <p:pic>
        <p:nvPicPr>
          <p:cNvPr id="29699" name="Picture 4" descr="listening"/>
          <p:cNvPicPr>
            <a:picLocks noChangeAspect="1" noChangeArrowheads="1"/>
          </p:cNvPicPr>
          <p:nvPr/>
        </p:nvPicPr>
        <p:blipFill>
          <a:blip r:embed="rId3" cstate="print"/>
          <a:srcRect/>
          <a:stretch>
            <a:fillRect/>
          </a:stretch>
        </p:blipFill>
        <p:spPr bwMode="auto">
          <a:xfrm>
            <a:off x="5462588" y="990600"/>
            <a:ext cx="3681412" cy="3733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36228" name="Rectangle 4"/>
          <p:cNvSpPr>
            <a:spLocks noGrp="1" noChangeArrowheads="1"/>
          </p:cNvSpPr>
          <p:nvPr>
            <p:ph type="title"/>
          </p:nvPr>
        </p:nvSpPr>
        <p:spPr/>
        <p:txBody>
          <a:bodyPr/>
          <a:lstStyle/>
          <a:p>
            <a:pPr eaLnBrk="1" hangingPunct="1">
              <a:defRPr/>
            </a:pPr>
            <a:r>
              <a:rPr lang="en-US" smtClean="0"/>
              <a:t>BUG ACTIVITY </a:t>
            </a:r>
          </a:p>
        </p:txBody>
      </p:sp>
      <p:sp>
        <p:nvSpPr>
          <p:cNvPr id="30723" name="Rectangle 5"/>
          <p:cNvSpPr>
            <a:spLocks noGrp="1" noChangeArrowheads="1"/>
          </p:cNvSpPr>
          <p:nvPr>
            <p:ph type="body" idx="1"/>
          </p:nvPr>
        </p:nvSpPr>
        <p:spPr/>
        <p:txBody>
          <a:bodyPr/>
          <a:lstStyle/>
          <a:p>
            <a:pPr eaLnBrk="1" hangingPunct="1"/>
            <a:r>
              <a:rPr lang="en-US" smtClean="0"/>
              <a:t>Draw a body of a bug.</a:t>
            </a:r>
          </a:p>
          <a:p>
            <a:pPr eaLnBrk="1" hangingPunct="1"/>
            <a:r>
              <a:rPr lang="en-US" smtClean="0"/>
              <a:t>Draw </a:t>
            </a:r>
          </a:p>
          <a:p>
            <a:pPr lvl="1" eaLnBrk="1" hangingPunct="1"/>
            <a:r>
              <a:rPr lang="en-US" smtClean="0"/>
              <a:t>Wings</a:t>
            </a:r>
          </a:p>
          <a:p>
            <a:pPr lvl="1" eaLnBrk="1" hangingPunct="1"/>
            <a:r>
              <a:rPr lang="en-US" smtClean="0"/>
              <a:t>Defense device</a:t>
            </a:r>
          </a:p>
          <a:p>
            <a:pPr lvl="1" eaLnBrk="1" hangingPunct="1"/>
            <a:r>
              <a:rPr lang="en-US" smtClean="0"/>
              <a:t>Eyes</a:t>
            </a:r>
          </a:p>
          <a:p>
            <a:pPr lvl="1" eaLnBrk="1" hangingPunct="1"/>
            <a:r>
              <a:rPr lang="en-US" smtClean="0"/>
              <a:t>Antennas </a:t>
            </a:r>
          </a:p>
          <a:p>
            <a:pPr lvl="1" eaLnBrk="1" hangingPunct="1">
              <a:buFontTx/>
              <a:buNone/>
            </a:pPr>
            <a:r>
              <a:rPr lang="en-US" smtClean="0"/>
              <a:t> </a:t>
            </a:r>
          </a:p>
          <a:p>
            <a:pPr lvl="1" eaLnBrk="1" hangingPunct="1"/>
            <a:endParaRPr lang="en-US" smtClean="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1746" name="Picture 2"/>
          <p:cNvPicPr>
            <a:picLocks noChangeAspect="1" noChangeArrowheads="1"/>
          </p:cNvPicPr>
          <p:nvPr/>
        </p:nvPicPr>
        <p:blipFill>
          <a:blip r:embed="rId2" cstate="print"/>
          <a:srcRect/>
          <a:stretch>
            <a:fillRect/>
          </a:stretch>
        </p:blipFill>
        <p:spPr bwMode="auto">
          <a:xfrm>
            <a:off x="228600" y="609600"/>
            <a:ext cx="8562975" cy="55340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61826" name="Rectangle 2"/>
          <p:cNvSpPr>
            <a:spLocks noGrp="1" noChangeArrowheads="1"/>
          </p:cNvSpPr>
          <p:nvPr>
            <p:ph type="title"/>
          </p:nvPr>
        </p:nvSpPr>
        <p:spPr/>
        <p:txBody>
          <a:bodyPr/>
          <a:lstStyle/>
          <a:p>
            <a:pPr eaLnBrk="1" hangingPunct="1">
              <a:defRPr/>
            </a:pPr>
            <a:r>
              <a:rPr lang="en-US" smtClean="0"/>
              <a:t>Communication…</a:t>
            </a:r>
          </a:p>
        </p:txBody>
      </p:sp>
      <p:sp>
        <p:nvSpPr>
          <p:cNvPr id="461827" name="Rectangle 3"/>
          <p:cNvSpPr>
            <a:spLocks noGrp="1" noChangeArrowheads="1"/>
          </p:cNvSpPr>
          <p:nvPr>
            <p:ph type="body" idx="1"/>
          </p:nvPr>
        </p:nvSpPr>
        <p:spPr>
          <a:xfrm>
            <a:off x="457200" y="1600200"/>
            <a:ext cx="8229600" cy="4724400"/>
          </a:xfrm>
        </p:spPr>
        <p:txBody>
          <a:bodyPr/>
          <a:lstStyle/>
          <a:p>
            <a:pPr eaLnBrk="1" hangingPunct="1"/>
            <a:r>
              <a:rPr lang="en-US" smtClean="0">
                <a:solidFill>
                  <a:schemeClr val="bg1"/>
                </a:solidFill>
              </a:rPr>
              <a:t>Plays a critical role in building and maintaining relationships</a:t>
            </a:r>
          </a:p>
          <a:p>
            <a:pPr eaLnBrk="1" hangingPunct="1"/>
            <a:r>
              <a:rPr lang="en-US" smtClean="0">
                <a:solidFill>
                  <a:schemeClr val="bg1"/>
                </a:solidFill>
              </a:rPr>
              <a:t>KEY part in developing intimacy- truly knowing someone and feeling connected</a:t>
            </a:r>
          </a:p>
          <a:p>
            <a:pPr eaLnBrk="1" hangingPunct="1"/>
            <a:r>
              <a:rPr lang="en-US" smtClean="0">
                <a:solidFill>
                  <a:schemeClr val="bg1"/>
                </a:solidFill>
              </a:rPr>
              <a:t>Ability to communicate and handle conflicts highly influences the success or failure of any relationship over time!!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61827">
                                            <p:txEl>
                                              <p:pRg st="0" end="0"/>
                                            </p:txEl>
                                          </p:spTgt>
                                        </p:tgtEl>
                                        <p:attrNameLst>
                                          <p:attrName>style.visibility</p:attrName>
                                        </p:attrNameLst>
                                      </p:cBhvr>
                                      <p:to>
                                        <p:strVal val="visible"/>
                                      </p:to>
                                    </p:set>
                                    <p:animEffect transition="in" filter="box(in)">
                                      <p:cBhvr>
                                        <p:cTn id="7" dur="500"/>
                                        <p:tgtEl>
                                          <p:spTgt spid="46182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461827">
                                            <p:txEl>
                                              <p:pRg st="1" end="1"/>
                                            </p:txEl>
                                          </p:spTgt>
                                        </p:tgtEl>
                                        <p:attrNameLst>
                                          <p:attrName>style.visibility</p:attrName>
                                        </p:attrNameLst>
                                      </p:cBhvr>
                                      <p:to>
                                        <p:strVal val="visible"/>
                                      </p:to>
                                    </p:set>
                                    <p:animEffect transition="in" filter="box(in)">
                                      <p:cBhvr>
                                        <p:cTn id="12" dur="500"/>
                                        <p:tgtEl>
                                          <p:spTgt spid="461827">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461827">
                                            <p:txEl>
                                              <p:pRg st="2" end="2"/>
                                            </p:txEl>
                                          </p:spTgt>
                                        </p:tgtEl>
                                        <p:attrNameLst>
                                          <p:attrName>style.visibility</p:attrName>
                                        </p:attrNameLst>
                                      </p:cBhvr>
                                      <p:to>
                                        <p:strVal val="visible"/>
                                      </p:to>
                                    </p:set>
                                    <p:animEffect transition="in" filter="box(in)">
                                      <p:cBhvr>
                                        <p:cTn id="17" dur="500"/>
                                        <p:tgtEl>
                                          <p:spTgt spid="46182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1827" grpId="0" build="p"/>
    </p:bld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70018" name="Rectangle 2"/>
          <p:cNvSpPr>
            <a:spLocks noGrp="1" noChangeArrowheads="1"/>
          </p:cNvSpPr>
          <p:nvPr>
            <p:ph type="title"/>
          </p:nvPr>
        </p:nvSpPr>
        <p:spPr/>
        <p:txBody>
          <a:bodyPr/>
          <a:lstStyle/>
          <a:p>
            <a:pPr eaLnBrk="1" hangingPunct="1">
              <a:defRPr/>
            </a:pPr>
            <a:endParaRPr lang="en-US" smtClean="0"/>
          </a:p>
        </p:txBody>
      </p:sp>
      <p:sp>
        <p:nvSpPr>
          <p:cNvPr id="32771" name="Rectangle 3"/>
          <p:cNvSpPr>
            <a:spLocks noGrp="1" noChangeArrowheads="1"/>
          </p:cNvSpPr>
          <p:nvPr>
            <p:ph type="body" idx="1"/>
          </p:nvPr>
        </p:nvSpPr>
        <p:spPr/>
        <p:txBody>
          <a:bodyPr/>
          <a:lstStyle/>
          <a:p>
            <a:pPr eaLnBrk="1" hangingPunct="1"/>
            <a:r>
              <a:rPr lang="en-US" smtClean="0"/>
              <a:t>I-message/Listening worksheet.</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30082" name="Rectangle 2"/>
          <p:cNvSpPr>
            <a:spLocks noGrp="1" noChangeArrowheads="1"/>
          </p:cNvSpPr>
          <p:nvPr>
            <p:ph type="title"/>
          </p:nvPr>
        </p:nvSpPr>
        <p:spPr>
          <a:xfrm>
            <a:off x="685800" y="0"/>
            <a:ext cx="6870700" cy="2057400"/>
          </a:xfrm>
        </p:spPr>
        <p:txBody>
          <a:bodyPr/>
          <a:lstStyle/>
          <a:p>
            <a:pPr eaLnBrk="1" hangingPunct="1">
              <a:defRPr/>
            </a:pPr>
            <a:r>
              <a:rPr lang="en-US" sz="6000" b="1" smtClean="0"/>
              <a:t>Communication Styles</a:t>
            </a:r>
          </a:p>
        </p:txBody>
      </p:sp>
      <p:sp>
        <p:nvSpPr>
          <p:cNvPr id="430083" name="Rectangle 3"/>
          <p:cNvSpPr>
            <a:spLocks noGrp="1" noChangeArrowheads="1"/>
          </p:cNvSpPr>
          <p:nvPr>
            <p:ph type="body" idx="1"/>
          </p:nvPr>
        </p:nvSpPr>
        <p:spPr>
          <a:xfrm>
            <a:off x="914400" y="2041525"/>
            <a:ext cx="7391400" cy="4816475"/>
          </a:xfrm>
        </p:spPr>
        <p:txBody>
          <a:bodyPr/>
          <a:lstStyle/>
          <a:p>
            <a:pPr eaLnBrk="1" hangingPunct="1"/>
            <a:r>
              <a:rPr lang="en-US" smtClean="0">
                <a:solidFill>
                  <a:srgbClr val="009C00"/>
                </a:solidFill>
              </a:rPr>
              <a:t>Touch</a:t>
            </a:r>
          </a:p>
          <a:p>
            <a:pPr lvl="1" eaLnBrk="1" hangingPunct="1"/>
            <a:r>
              <a:rPr lang="en-US" smtClean="0">
                <a:solidFill>
                  <a:srgbClr val="009C00"/>
                </a:solidFill>
              </a:rPr>
              <a:t>Hugging, holding hands, physically close</a:t>
            </a:r>
          </a:p>
          <a:p>
            <a:pPr eaLnBrk="1" hangingPunct="1"/>
            <a:r>
              <a:rPr lang="en-US" smtClean="0">
                <a:solidFill>
                  <a:schemeClr val="folHlink"/>
                </a:solidFill>
              </a:rPr>
              <a:t>Verbal</a:t>
            </a:r>
          </a:p>
          <a:p>
            <a:pPr lvl="1" eaLnBrk="1" hangingPunct="1"/>
            <a:r>
              <a:rPr lang="en-US" smtClean="0">
                <a:solidFill>
                  <a:schemeClr val="folHlink"/>
                </a:solidFill>
              </a:rPr>
              <a:t>Sharing one’s feelings, listening, heart-to-heart talks, caring words</a:t>
            </a:r>
          </a:p>
          <a:p>
            <a:pPr eaLnBrk="1" hangingPunct="1"/>
            <a:r>
              <a:rPr lang="en-US" smtClean="0">
                <a:solidFill>
                  <a:schemeClr val="tx2"/>
                </a:solidFill>
              </a:rPr>
              <a:t>Task</a:t>
            </a:r>
          </a:p>
          <a:p>
            <a:pPr lvl="1" eaLnBrk="1" hangingPunct="1"/>
            <a:r>
              <a:rPr lang="en-US" smtClean="0">
                <a:solidFill>
                  <a:schemeClr val="tx2"/>
                </a:solidFill>
              </a:rPr>
              <a:t>Achievement, accomplishments, hard work, status, things</a:t>
            </a:r>
          </a:p>
        </p:txBody>
      </p:sp>
      <p:pic>
        <p:nvPicPr>
          <p:cNvPr id="33796" name="Picture 4" descr="writing_hand">
            <a:hlinkClick r:id="rId2"/>
          </p:cNvPr>
          <p:cNvPicPr>
            <a:picLocks noChangeAspect="1" noChangeArrowheads="1"/>
          </p:cNvPicPr>
          <p:nvPr/>
        </p:nvPicPr>
        <p:blipFill>
          <a:blip r:embed="rId3" cstate="print"/>
          <a:srcRect/>
          <a:stretch>
            <a:fillRect/>
          </a:stretch>
        </p:blipFill>
        <p:spPr bwMode="auto">
          <a:xfrm>
            <a:off x="7086600" y="838200"/>
            <a:ext cx="1133475" cy="113347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nodeType="clickEffect">
                                  <p:stCondLst>
                                    <p:cond delay="0"/>
                                  </p:stCondLst>
                                  <p:childTnLst>
                                    <p:set>
                                      <p:cBhvr>
                                        <p:cTn id="6" dur="1" fill="hold">
                                          <p:stCondLst>
                                            <p:cond delay="0"/>
                                          </p:stCondLst>
                                        </p:cTn>
                                        <p:tgtEl>
                                          <p:spTgt spid="430083">
                                            <p:txEl>
                                              <p:pRg st="0" end="0"/>
                                            </p:txEl>
                                          </p:spTgt>
                                        </p:tgtEl>
                                        <p:attrNameLst>
                                          <p:attrName>style.visibility</p:attrName>
                                        </p:attrNameLst>
                                      </p:cBhvr>
                                      <p:to>
                                        <p:strVal val="visible"/>
                                      </p:to>
                                    </p:set>
                                    <p:anim calcmode="lin" valueType="num">
                                      <p:cBhvr>
                                        <p:cTn id="7" dur="500" fill="hold"/>
                                        <p:tgtEl>
                                          <p:spTgt spid="43008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43008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430083">
                                            <p:txEl>
                                              <p:pRg st="0" end="0"/>
                                            </p:txEl>
                                          </p:spTgt>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9" presetClass="entr" presetSubtype="0" fill="hold" nodeType="clickEffect">
                                  <p:stCondLst>
                                    <p:cond delay="0"/>
                                  </p:stCondLst>
                                  <p:childTnLst>
                                    <p:set>
                                      <p:cBhvr>
                                        <p:cTn id="13" dur="1" fill="hold">
                                          <p:stCondLst>
                                            <p:cond delay="0"/>
                                          </p:stCondLst>
                                        </p:cTn>
                                        <p:tgtEl>
                                          <p:spTgt spid="430083">
                                            <p:txEl>
                                              <p:pRg st="1" end="1"/>
                                            </p:txEl>
                                          </p:spTgt>
                                        </p:tgtEl>
                                        <p:attrNameLst>
                                          <p:attrName>style.visibility</p:attrName>
                                        </p:attrNameLst>
                                      </p:cBhvr>
                                      <p:to>
                                        <p:strVal val="visible"/>
                                      </p:to>
                                    </p:set>
                                    <p:animEffect transition="in" filter="dissolve">
                                      <p:cBhvr>
                                        <p:cTn id="14" dur="500"/>
                                        <p:tgtEl>
                                          <p:spTgt spid="430083">
                                            <p:txEl>
                                              <p:pRg st="1" end="1"/>
                                            </p:txEl>
                                          </p:spTgt>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53" presetClass="entr" presetSubtype="0" fill="hold" nodeType="clickEffect">
                                  <p:stCondLst>
                                    <p:cond delay="0"/>
                                  </p:stCondLst>
                                  <p:childTnLst>
                                    <p:set>
                                      <p:cBhvr>
                                        <p:cTn id="18" dur="1" fill="hold">
                                          <p:stCondLst>
                                            <p:cond delay="0"/>
                                          </p:stCondLst>
                                        </p:cTn>
                                        <p:tgtEl>
                                          <p:spTgt spid="430083">
                                            <p:txEl>
                                              <p:pRg st="2" end="2"/>
                                            </p:txEl>
                                          </p:spTgt>
                                        </p:tgtEl>
                                        <p:attrNameLst>
                                          <p:attrName>style.visibility</p:attrName>
                                        </p:attrNameLst>
                                      </p:cBhvr>
                                      <p:to>
                                        <p:strVal val="visible"/>
                                      </p:to>
                                    </p:set>
                                    <p:anim calcmode="lin" valueType="num">
                                      <p:cBhvr>
                                        <p:cTn id="19" dur="500" fill="hold"/>
                                        <p:tgtEl>
                                          <p:spTgt spid="430083">
                                            <p:txEl>
                                              <p:pRg st="2" end="2"/>
                                            </p:txEl>
                                          </p:spTgt>
                                        </p:tgtEl>
                                        <p:attrNameLst>
                                          <p:attrName>ppt_w</p:attrName>
                                        </p:attrNameLst>
                                      </p:cBhvr>
                                      <p:tavLst>
                                        <p:tav tm="0">
                                          <p:val>
                                            <p:fltVal val="0"/>
                                          </p:val>
                                        </p:tav>
                                        <p:tav tm="100000">
                                          <p:val>
                                            <p:strVal val="#ppt_w"/>
                                          </p:val>
                                        </p:tav>
                                      </p:tavLst>
                                    </p:anim>
                                    <p:anim calcmode="lin" valueType="num">
                                      <p:cBhvr>
                                        <p:cTn id="20" dur="500" fill="hold"/>
                                        <p:tgtEl>
                                          <p:spTgt spid="430083">
                                            <p:txEl>
                                              <p:pRg st="2" end="2"/>
                                            </p:txEl>
                                          </p:spTgt>
                                        </p:tgtEl>
                                        <p:attrNameLst>
                                          <p:attrName>ppt_h</p:attrName>
                                        </p:attrNameLst>
                                      </p:cBhvr>
                                      <p:tavLst>
                                        <p:tav tm="0">
                                          <p:val>
                                            <p:fltVal val="0"/>
                                          </p:val>
                                        </p:tav>
                                        <p:tav tm="100000">
                                          <p:val>
                                            <p:strVal val="#ppt_h"/>
                                          </p:val>
                                        </p:tav>
                                      </p:tavLst>
                                    </p:anim>
                                    <p:animEffect transition="in" filter="fade">
                                      <p:cBhvr>
                                        <p:cTn id="21" dur="500"/>
                                        <p:tgtEl>
                                          <p:spTgt spid="430083">
                                            <p:txEl>
                                              <p:pRg st="2" end="2"/>
                                            </p:txEl>
                                          </p:spTgt>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9" presetClass="entr" presetSubtype="0" fill="hold" nodeType="clickEffect">
                                  <p:stCondLst>
                                    <p:cond delay="0"/>
                                  </p:stCondLst>
                                  <p:childTnLst>
                                    <p:set>
                                      <p:cBhvr>
                                        <p:cTn id="25" dur="1" fill="hold">
                                          <p:stCondLst>
                                            <p:cond delay="0"/>
                                          </p:stCondLst>
                                        </p:cTn>
                                        <p:tgtEl>
                                          <p:spTgt spid="430083">
                                            <p:txEl>
                                              <p:pRg st="3" end="3"/>
                                            </p:txEl>
                                          </p:spTgt>
                                        </p:tgtEl>
                                        <p:attrNameLst>
                                          <p:attrName>style.visibility</p:attrName>
                                        </p:attrNameLst>
                                      </p:cBhvr>
                                      <p:to>
                                        <p:strVal val="visible"/>
                                      </p:to>
                                    </p:set>
                                    <p:animEffect transition="in" filter="dissolve">
                                      <p:cBhvr>
                                        <p:cTn id="26" dur="500"/>
                                        <p:tgtEl>
                                          <p:spTgt spid="430083">
                                            <p:txEl>
                                              <p:pRg st="3" end="3"/>
                                            </p:txEl>
                                          </p:spTgt>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53" presetClass="entr" presetSubtype="0" fill="hold" nodeType="clickEffect">
                                  <p:stCondLst>
                                    <p:cond delay="0"/>
                                  </p:stCondLst>
                                  <p:childTnLst>
                                    <p:set>
                                      <p:cBhvr>
                                        <p:cTn id="30" dur="1" fill="hold">
                                          <p:stCondLst>
                                            <p:cond delay="0"/>
                                          </p:stCondLst>
                                        </p:cTn>
                                        <p:tgtEl>
                                          <p:spTgt spid="430083">
                                            <p:txEl>
                                              <p:pRg st="4" end="4"/>
                                            </p:txEl>
                                          </p:spTgt>
                                        </p:tgtEl>
                                        <p:attrNameLst>
                                          <p:attrName>style.visibility</p:attrName>
                                        </p:attrNameLst>
                                      </p:cBhvr>
                                      <p:to>
                                        <p:strVal val="visible"/>
                                      </p:to>
                                    </p:set>
                                    <p:anim calcmode="lin" valueType="num">
                                      <p:cBhvr>
                                        <p:cTn id="31" dur="500" fill="hold"/>
                                        <p:tgtEl>
                                          <p:spTgt spid="430083">
                                            <p:txEl>
                                              <p:pRg st="4" end="4"/>
                                            </p:txEl>
                                          </p:spTgt>
                                        </p:tgtEl>
                                        <p:attrNameLst>
                                          <p:attrName>ppt_w</p:attrName>
                                        </p:attrNameLst>
                                      </p:cBhvr>
                                      <p:tavLst>
                                        <p:tav tm="0">
                                          <p:val>
                                            <p:fltVal val="0"/>
                                          </p:val>
                                        </p:tav>
                                        <p:tav tm="100000">
                                          <p:val>
                                            <p:strVal val="#ppt_w"/>
                                          </p:val>
                                        </p:tav>
                                      </p:tavLst>
                                    </p:anim>
                                    <p:anim calcmode="lin" valueType="num">
                                      <p:cBhvr>
                                        <p:cTn id="32" dur="500" fill="hold"/>
                                        <p:tgtEl>
                                          <p:spTgt spid="430083">
                                            <p:txEl>
                                              <p:pRg st="4" end="4"/>
                                            </p:txEl>
                                          </p:spTgt>
                                        </p:tgtEl>
                                        <p:attrNameLst>
                                          <p:attrName>ppt_h</p:attrName>
                                        </p:attrNameLst>
                                      </p:cBhvr>
                                      <p:tavLst>
                                        <p:tav tm="0">
                                          <p:val>
                                            <p:fltVal val="0"/>
                                          </p:val>
                                        </p:tav>
                                        <p:tav tm="100000">
                                          <p:val>
                                            <p:strVal val="#ppt_h"/>
                                          </p:val>
                                        </p:tav>
                                      </p:tavLst>
                                    </p:anim>
                                    <p:animEffect transition="in" filter="fade">
                                      <p:cBhvr>
                                        <p:cTn id="33" dur="500"/>
                                        <p:tgtEl>
                                          <p:spTgt spid="430083">
                                            <p:txEl>
                                              <p:pRg st="4" end="4"/>
                                            </p:txEl>
                                          </p:spTgt>
                                        </p:tgtEl>
                                      </p:cBhvr>
                                    </p:animEffect>
                                  </p:childTnLst>
                                </p:cTn>
                              </p:par>
                            </p:childTnLst>
                          </p:cTn>
                        </p:par>
                      </p:childTnLst>
                    </p:cTn>
                  </p:par>
                  <p:par>
                    <p:cTn id="34" fill="hold" nodeType="clickPar">
                      <p:stCondLst>
                        <p:cond delay="indefinite"/>
                      </p:stCondLst>
                      <p:childTnLst>
                        <p:par>
                          <p:cTn id="35" fill="hold" nodeType="withGroup">
                            <p:stCondLst>
                              <p:cond delay="0"/>
                            </p:stCondLst>
                            <p:childTnLst>
                              <p:par>
                                <p:cTn id="36" presetID="9" presetClass="entr" presetSubtype="0" fill="hold" nodeType="clickEffect">
                                  <p:stCondLst>
                                    <p:cond delay="0"/>
                                  </p:stCondLst>
                                  <p:childTnLst>
                                    <p:set>
                                      <p:cBhvr>
                                        <p:cTn id="37" dur="1" fill="hold">
                                          <p:stCondLst>
                                            <p:cond delay="0"/>
                                          </p:stCondLst>
                                        </p:cTn>
                                        <p:tgtEl>
                                          <p:spTgt spid="430083">
                                            <p:txEl>
                                              <p:pRg st="5" end="5"/>
                                            </p:txEl>
                                          </p:spTgt>
                                        </p:tgtEl>
                                        <p:attrNameLst>
                                          <p:attrName>style.visibility</p:attrName>
                                        </p:attrNameLst>
                                      </p:cBhvr>
                                      <p:to>
                                        <p:strVal val="visible"/>
                                      </p:to>
                                    </p:set>
                                    <p:animEffect transition="in" filter="dissolve">
                                      <p:cBhvr>
                                        <p:cTn id="38" dur="500"/>
                                        <p:tgtEl>
                                          <p:spTgt spid="43008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29058" name="Rectangle 2"/>
          <p:cNvSpPr>
            <a:spLocks noGrp="1" noChangeArrowheads="1"/>
          </p:cNvSpPr>
          <p:nvPr>
            <p:ph type="subTitle" idx="1"/>
          </p:nvPr>
        </p:nvSpPr>
        <p:spPr>
          <a:xfrm>
            <a:off x="4267200" y="304800"/>
            <a:ext cx="5181600" cy="520700"/>
          </a:xfrm>
        </p:spPr>
        <p:txBody>
          <a:bodyPr/>
          <a:lstStyle/>
          <a:p>
            <a:pPr eaLnBrk="1" hangingPunct="1">
              <a:defRPr/>
            </a:pPr>
            <a:r>
              <a:rPr lang="en-US" sz="3600" b="1" smtClean="0">
                <a:solidFill>
                  <a:srgbClr val="009C00"/>
                </a:solidFill>
              </a:rPr>
              <a:t>2.Validating (Feeling)</a:t>
            </a:r>
          </a:p>
        </p:txBody>
      </p:sp>
      <p:sp>
        <p:nvSpPr>
          <p:cNvPr id="429059" name="Rectangle 3"/>
          <p:cNvSpPr>
            <a:spLocks noChangeArrowheads="1"/>
          </p:cNvSpPr>
          <p:nvPr/>
        </p:nvSpPr>
        <p:spPr bwMode="auto">
          <a:xfrm>
            <a:off x="0" y="0"/>
            <a:ext cx="4572000" cy="990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spcBef>
                <a:spcPct val="20000"/>
              </a:spcBef>
              <a:buClr>
                <a:schemeClr val="tx2"/>
              </a:buClr>
              <a:defRPr/>
            </a:pPr>
            <a:r>
              <a:rPr lang="en-US" sz="3600" b="1">
                <a:solidFill>
                  <a:schemeClr val="folHlink"/>
                </a:solidFill>
                <a:effectLst>
                  <a:outerShdw blurRad="38100" dist="38100" dir="2700000" algn="tl">
                    <a:srgbClr val="000000"/>
                  </a:outerShdw>
                </a:effectLst>
                <a:latin typeface="Arial" pitchFamily="34" charset="0"/>
              </a:rPr>
              <a:t>3. Personal (Freedom Level</a:t>
            </a:r>
          </a:p>
        </p:txBody>
      </p:sp>
      <p:sp>
        <p:nvSpPr>
          <p:cNvPr id="429060" name="Rectangle 4"/>
          <p:cNvSpPr>
            <a:spLocks noChangeArrowheads="1"/>
          </p:cNvSpPr>
          <p:nvPr/>
        </p:nvSpPr>
        <p:spPr bwMode="auto">
          <a:xfrm>
            <a:off x="3581400" y="2667000"/>
            <a:ext cx="5562600" cy="520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lgn="ctr" eaLnBrk="1" hangingPunct="1">
              <a:spcBef>
                <a:spcPct val="20000"/>
              </a:spcBef>
              <a:buClr>
                <a:schemeClr val="tx2"/>
              </a:buClr>
              <a:defRPr/>
            </a:pPr>
            <a:r>
              <a:rPr lang="en-US" sz="3600" b="1">
                <a:solidFill>
                  <a:schemeClr val="tx2"/>
                </a:solidFill>
                <a:effectLst>
                  <a:outerShdw blurRad="38100" dist="38100" dir="2700000" algn="tl">
                    <a:srgbClr val="000000"/>
                  </a:outerShdw>
                </a:effectLst>
                <a:latin typeface="Arial" pitchFamily="34" charset="0"/>
              </a:rPr>
              <a:t>1.Superficial (Frivolous)</a:t>
            </a:r>
          </a:p>
        </p:txBody>
      </p:sp>
      <p:sp>
        <p:nvSpPr>
          <p:cNvPr id="429061" name="Rectangle 5"/>
          <p:cNvSpPr>
            <a:spLocks noChangeArrowheads="1"/>
          </p:cNvSpPr>
          <p:nvPr/>
        </p:nvSpPr>
        <p:spPr bwMode="auto">
          <a:xfrm>
            <a:off x="0" y="4419600"/>
            <a:ext cx="9144000" cy="2209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lgn="ctr" eaLnBrk="1" hangingPunct="1">
              <a:spcBef>
                <a:spcPct val="20000"/>
              </a:spcBef>
              <a:buClr>
                <a:schemeClr val="tx2"/>
              </a:buClr>
              <a:defRPr/>
            </a:pPr>
            <a:r>
              <a:rPr lang="en-US" sz="6600" b="1">
                <a:effectLst>
                  <a:outerShdw blurRad="38100" dist="38100" dir="2700000" algn="tl">
                    <a:srgbClr val="000000"/>
                  </a:outerShdw>
                </a:effectLst>
                <a:latin typeface="Arial" pitchFamily="34" charset="0"/>
              </a:rPr>
              <a:t>Levels of Communication</a:t>
            </a:r>
          </a:p>
        </p:txBody>
      </p:sp>
      <p:sp>
        <p:nvSpPr>
          <p:cNvPr id="429062" name="Text Box 6"/>
          <p:cNvSpPr txBox="1">
            <a:spLocks noChangeArrowheads="1"/>
          </p:cNvSpPr>
          <p:nvPr/>
        </p:nvSpPr>
        <p:spPr bwMode="auto">
          <a:xfrm>
            <a:off x="4800600" y="914400"/>
            <a:ext cx="4114800" cy="1552575"/>
          </a:xfrm>
          <a:prstGeom prst="rect">
            <a:avLst/>
          </a:prstGeom>
          <a:noFill/>
          <a:ln w="9525">
            <a:noFill/>
            <a:miter lim="800000"/>
            <a:headEnd/>
            <a:tailEnd/>
          </a:ln>
          <a:effectLst/>
        </p:spPr>
        <p:txBody>
          <a:bodyPr>
            <a:spAutoFit/>
          </a:bodyPr>
          <a:lstStyle/>
          <a:p>
            <a:pPr>
              <a:spcBef>
                <a:spcPct val="50000"/>
              </a:spcBef>
            </a:pPr>
            <a:r>
              <a:rPr lang="en-US" sz="2400">
                <a:latin typeface="Comic Sans MS" pitchFamily="66" charset="0"/>
              </a:rPr>
              <a:t>Communication reinforcing people’s feelings about themselves. Most people stop here. </a:t>
            </a:r>
          </a:p>
        </p:txBody>
      </p:sp>
      <p:sp>
        <p:nvSpPr>
          <p:cNvPr id="429063" name="Text Box 7"/>
          <p:cNvSpPr txBox="1">
            <a:spLocks noChangeArrowheads="1"/>
          </p:cNvSpPr>
          <p:nvPr/>
        </p:nvSpPr>
        <p:spPr bwMode="auto">
          <a:xfrm>
            <a:off x="0" y="914400"/>
            <a:ext cx="4343400" cy="1552575"/>
          </a:xfrm>
          <a:prstGeom prst="rect">
            <a:avLst/>
          </a:prstGeom>
          <a:noFill/>
          <a:ln w="9525">
            <a:noFill/>
            <a:miter lim="800000"/>
            <a:headEnd/>
            <a:tailEnd/>
          </a:ln>
          <a:effectLst/>
        </p:spPr>
        <p:txBody>
          <a:bodyPr>
            <a:spAutoFit/>
          </a:bodyPr>
          <a:lstStyle/>
          <a:p>
            <a:pPr algn="r">
              <a:spcBef>
                <a:spcPct val="50000"/>
              </a:spcBef>
            </a:pPr>
            <a:r>
              <a:rPr lang="en-US" sz="2400">
                <a:latin typeface="Comic Sans MS" pitchFamily="66" charset="0"/>
              </a:rPr>
              <a:t>Communication involving opening up and talking about feelings, beliefs and opinions that mean something to you.</a:t>
            </a:r>
          </a:p>
        </p:txBody>
      </p:sp>
      <p:sp>
        <p:nvSpPr>
          <p:cNvPr id="429064" name="Text Box 8"/>
          <p:cNvSpPr txBox="1">
            <a:spLocks noChangeArrowheads="1"/>
          </p:cNvSpPr>
          <p:nvPr/>
        </p:nvSpPr>
        <p:spPr bwMode="auto">
          <a:xfrm>
            <a:off x="2133600" y="3276600"/>
            <a:ext cx="6324600" cy="1187450"/>
          </a:xfrm>
          <a:prstGeom prst="rect">
            <a:avLst/>
          </a:prstGeom>
          <a:noFill/>
          <a:ln w="9525">
            <a:noFill/>
            <a:miter lim="800000"/>
            <a:headEnd/>
            <a:tailEnd/>
          </a:ln>
          <a:effectLst/>
        </p:spPr>
        <p:txBody>
          <a:bodyPr>
            <a:spAutoFit/>
          </a:bodyPr>
          <a:lstStyle/>
          <a:p>
            <a:pPr algn="ctr">
              <a:spcBef>
                <a:spcPct val="50000"/>
              </a:spcBef>
            </a:pPr>
            <a:r>
              <a:rPr lang="en-US" sz="2400">
                <a:latin typeface="Comic Sans MS" pitchFamily="66" charset="0"/>
              </a:rPr>
              <a:t>Communication making up the majority of our communication.  Talking about the weather, home, school, food, etc.</a:t>
            </a:r>
          </a:p>
        </p:txBody>
      </p:sp>
      <p:pic>
        <p:nvPicPr>
          <p:cNvPr id="429065" name="2cen596.wav">
            <a:hlinkClick r:id="" action="ppaction://media"/>
          </p:cNvPr>
          <p:cNvPicPr>
            <a:picLocks noRot="1" noChangeAspect="1" noChangeArrowheads="1"/>
          </p:cNvPicPr>
          <p:nvPr>
            <a:wavAudioFile r:embed="rId1" name="2cents.wav"/>
          </p:nvPr>
        </p:nvPicPr>
        <p:blipFill>
          <a:blip r:embed="rId5" cstate="print"/>
          <a:srcRect/>
          <a:stretch>
            <a:fillRect/>
          </a:stretch>
        </p:blipFill>
        <p:spPr bwMode="auto">
          <a:xfrm>
            <a:off x="-304800" y="2895600"/>
            <a:ext cx="304800" cy="304800"/>
          </a:xfrm>
          <a:prstGeom prst="rect">
            <a:avLst/>
          </a:prstGeom>
          <a:noFill/>
          <a:ln w="9525">
            <a:noFill/>
            <a:miter lim="800000"/>
            <a:headEnd/>
            <a:tailEnd/>
          </a:ln>
        </p:spPr>
      </p:pic>
      <p:pic>
        <p:nvPicPr>
          <p:cNvPr id="429066" name="moth596.wav">
            <a:hlinkClick r:id="" action="ppaction://media"/>
          </p:cNvPr>
          <p:cNvPicPr>
            <a:picLocks noRot="1" noChangeAspect="1" noChangeArrowheads="1"/>
          </p:cNvPicPr>
          <p:nvPr>
            <a:wavAudioFile r:embed="rId2" name="mother.wav"/>
          </p:nvPr>
        </p:nvPicPr>
        <p:blipFill>
          <a:blip r:embed="rId5" cstate="print"/>
          <a:srcRect/>
          <a:stretch>
            <a:fillRect/>
          </a:stretch>
        </p:blipFill>
        <p:spPr bwMode="auto">
          <a:xfrm>
            <a:off x="9305925" y="3997325"/>
            <a:ext cx="304800" cy="304800"/>
          </a:xfrm>
          <a:prstGeom prst="rect">
            <a:avLst/>
          </a:prstGeom>
          <a:noFill/>
          <a:ln w="9525">
            <a:noFill/>
            <a:miter lim="800000"/>
            <a:headEnd/>
            <a:tailEnd/>
          </a:ln>
        </p:spPr>
      </p:pic>
      <p:pic>
        <p:nvPicPr>
          <p:cNvPr id="429067" name="so_c596.wav">
            <a:hlinkClick r:id="" action="ppaction://media"/>
          </p:cNvPr>
          <p:cNvPicPr>
            <a:picLocks noRot="1" noChangeAspect="1" noChangeArrowheads="1"/>
          </p:cNvPicPr>
          <p:nvPr>
            <a:wavAudioFile r:embed="rId3" name="so_cool.wav"/>
          </p:nvPr>
        </p:nvPicPr>
        <p:blipFill>
          <a:blip r:embed="rId5" cstate="print"/>
          <a:srcRect/>
          <a:stretch>
            <a:fillRect/>
          </a:stretch>
        </p:blipFill>
        <p:spPr bwMode="auto">
          <a:xfrm>
            <a:off x="5105400" y="-304800"/>
            <a:ext cx="304800" cy="304800"/>
          </a:xfrm>
          <a:prstGeom prst="rect">
            <a:avLst/>
          </a:prstGeom>
          <a:noFill/>
          <a:ln w="9525">
            <a:noFill/>
            <a:miter lim="800000"/>
            <a:headEnd/>
            <a:tailEnd/>
          </a:ln>
        </p:spPr>
      </p:pic>
      <p:pic>
        <p:nvPicPr>
          <p:cNvPr id="34828" name="Picture 12" descr="writing_hand">
            <a:hlinkClick r:id="rId6"/>
          </p:cNvPr>
          <p:cNvPicPr>
            <a:picLocks noChangeAspect="1" noChangeArrowheads="1"/>
          </p:cNvPicPr>
          <p:nvPr/>
        </p:nvPicPr>
        <p:blipFill>
          <a:blip r:embed="rId7" cstate="print"/>
          <a:srcRect/>
          <a:stretch>
            <a:fillRect/>
          </a:stretch>
        </p:blipFill>
        <p:spPr bwMode="auto">
          <a:xfrm>
            <a:off x="7696200" y="4419600"/>
            <a:ext cx="1133475" cy="1133475"/>
          </a:xfrm>
          <a:prstGeom prst="rect">
            <a:avLst/>
          </a:prstGeom>
          <a:noFill/>
          <a:ln w="9525">
            <a:noFill/>
            <a:miter lim="800000"/>
            <a:headEnd/>
            <a:tailEnd/>
          </a:ln>
        </p:spPr>
      </p:pic>
      <p:sp>
        <p:nvSpPr>
          <p:cNvPr id="34829" name="Text Box 13"/>
          <p:cNvSpPr txBox="1">
            <a:spLocks noChangeArrowheads="1"/>
          </p:cNvSpPr>
          <p:nvPr/>
        </p:nvSpPr>
        <p:spPr bwMode="auto">
          <a:xfrm>
            <a:off x="304800" y="2667000"/>
            <a:ext cx="1752600" cy="519113"/>
          </a:xfrm>
          <a:prstGeom prst="rect">
            <a:avLst/>
          </a:prstGeom>
          <a:noFill/>
          <a:ln w="9525">
            <a:noFill/>
            <a:miter lim="800000"/>
            <a:headEnd/>
            <a:tailEnd/>
          </a:ln>
          <a:effectLst/>
        </p:spPr>
        <p:txBody>
          <a:bodyPr>
            <a:spAutoFit/>
          </a:bodyPr>
          <a:lstStyle/>
          <a:p>
            <a:pPr>
              <a:spcBef>
                <a:spcPct val="50000"/>
              </a:spcBef>
            </a:pPr>
            <a:r>
              <a:rPr lang="en-US" sz="2800">
                <a:solidFill>
                  <a:srgbClr val="FFFF00"/>
                </a:solidFill>
              </a:rPr>
              <a:t>FACT</a:t>
            </a:r>
            <a:r>
              <a:rPr lang="en-US"/>
              <a:t>=</a:t>
            </a:r>
          </a:p>
        </p:txBody>
      </p:sp>
      <p:sp>
        <p:nvSpPr>
          <p:cNvPr id="34830" name="Text Box 14"/>
          <p:cNvSpPr txBox="1">
            <a:spLocks noChangeArrowheads="1"/>
          </p:cNvSpPr>
          <p:nvPr/>
        </p:nvSpPr>
        <p:spPr bwMode="auto">
          <a:xfrm>
            <a:off x="0" y="3124200"/>
            <a:ext cx="2286000" cy="519113"/>
          </a:xfrm>
          <a:prstGeom prst="rect">
            <a:avLst/>
          </a:prstGeom>
          <a:noFill/>
          <a:ln w="9525">
            <a:noFill/>
            <a:miter lim="800000"/>
            <a:headEnd/>
            <a:tailEnd/>
          </a:ln>
          <a:effectLst/>
        </p:spPr>
        <p:txBody>
          <a:bodyPr>
            <a:spAutoFit/>
          </a:bodyPr>
          <a:lstStyle/>
          <a:p>
            <a:pPr>
              <a:spcBef>
                <a:spcPct val="50000"/>
              </a:spcBef>
            </a:pPr>
            <a:r>
              <a:rPr lang="en-US" sz="2800">
                <a:solidFill>
                  <a:srgbClr val="FFFF00"/>
                </a:solidFill>
              </a:rPr>
              <a:t>Informational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4" presetClass="entr" presetSubtype="10" fill="hold" nodeType="clickEffect">
                                  <p:stCondLst>
                                    <p:cond delay="0"/>
                                  </p:stCondLst>
                                  <p:childTnLst>
                                    <p:set>
                                      <p:cBhvr>
                                        <p:cTn id="6" dur="1" fill="hold">
                                          <p:stCondLst>
                                            <p:cond delay="0"/>
                                          </p:stCondLst>
                                        </p:cTn>
                                        <p:tgtEl>
                                          <p:spTgt spid="429060">
                                            <p:txEl>
                                              <p:pRg st="0" end="0"/>
                                            </p:txEl>
                                          </p:spTgt>
                                        </p:tgtEl>
                                        <p:attrNameLst>
                                          <p:attrName>style.visibility</p:attrName>
                                        </p:attrNameLst>
                                      </p:cBhvr>
                                      <p:to>
                                        <p:strVal val="visible"/>
                                      </p:to>
                                    </p:set>
                                    <p:animEffect transition="in" filter="randombar(horizontal)">
                                      <p:cBhvr>
                                        <p:cTn id="7" dur="500"/>
                                        <p:tgtEl>
                                          <p:spTgt spid="429060">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429064"/>
                                        </p:tgtEl>
                                        <p:attrNameLst>
                                          <p:attrName>style.visibility</p:attrName>
                                        </p:attrNameLst>
                                      </p:cBhvr>
                                      <p:to>
                                        <p:strVal val="visible"/>
                                      </p:to>
                                    </p:set>
                                    <p:animEffect transition="in" filter="slide(fromBottom)">
                                      <p:cBhvr>
                                        <p:cTn id="12" dur="500"/>
                                        <p:tgtEl>
                                          <p:spTgt spid="429064"/>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nodeType="clickEffect">
                                  <p:stCondLst>
                                    <p:cond delay="0"/>
                                  </p:stCondLst>
                                  <p:childTnLst>
                                    <p:set>
                                      <p:cBhvr>
                                        <p:cTn id="16" dur="1" fill="hold">
                                          <p:stCondLst>
                                            <p:cond delay="0"/>
                                          </p:stCondLst>
                                        </p:cTn>
                                        <p:tgtEl>
                                          <p:spTgt spid="429066"/>
                                        </p:tgtEl>
                                        <p:attrNameLst>
                                          <p:attrName>style.visibility</p:attrName>
                                        </p:attrNameLst>
                                      </p:cBhvr>
                                      <p:to>
                                        <p:strVal val="visible"/>
                                      </p:to>
                                    </p:set>
                                  </p:childTnLst>
                                  <p:subTnLst>
                                    <p:audio>
                                      <p:cMediaNode>
                                        <p:cTn display="0" masterRel="sameClick">
                                          <p:stCondLst>
                                            <p:cond evt="begin" delay="0">
                                              <p:tn val="15"/>
                                            </p:cond>
                                          </p:stCondLst>
                                          <p:endCondLst>
                                            <p:cond evt="onStopAudio" delay="0">
                                              <p:tgtEl>
                                                <p:sldTgt/>
                                              </p:tgtEl>
                                            </p:cond>
                                          </p:endCondLst>
                                        </p:cTn>
                                        <p:tgtEl>
                                          <p:sndTgt r:embed="rId2" name="mother.wav"/>
                                        </p:tgtEl>
                                      </p:cMediaNode>
                                    </p:audio>
                                  </p:subTnLst>
                                </p:cTn>
                              </p:par>
                            </p:childTnLst>
                          </p:cTn>
                        </p:par>
                      </p:childTnLst>
                    </p:cTn>
                  </p:par>
                  <p:par>
                    <p:cTn id="17" fill="hold" nodeType="clickPar">
                      <p:stCondLst>
                        <p:cond delay="indefinite"/>
                      </p:stCondLst>
                      <p:childTnLst>
                        <p:par>
                          <p:cTn id="18" fill="hold" nodeType="withGroup">
                            <p:stCondLst>
                              <p:cond delay="0"/>
                            </p:stCondLst>
                            <p:childTnLst>
                              <p:par>
                                <p:cTn id="19" presetID="14" presetClass="entr" presetSubtype="10" fill="hold" grpId="0" nodeType="clickEffect">
                                  <p:stCondLst>
                                    <p:cond delay="0"/>
                                  </p:stCondLst>
                                  <p:childTnLst>
                                    <p:set>
                                      <p:cBhvr>
                                        <p:cTn id="20" dur="1" fill="hold">
                                          <p:stCondLst>
                                            <p:cond delay="0"/>
                                          </p:stCondLst>
                                        </p:cTn>
                                        <p:tgtEl>
                                          <p:spTgt spid="429059"/>
                                        </p:tgtEl>
                                        <p:attrNameLst>
                                          <p:attrName>style.visibility</p:attrName>
                                        </p:attrNameLst>
                                      </p:cBhvr>
                                      <p:to>
                                        <p:strVal val="visible"/>
                                      </p:to>
                                    </p:set>
                                    <p:animEffect transition="in" filter="randombar(horizontal)">
                                      <p:cBhvr>
                                        <p:cTn id="21" dur="500"/>
                                        <p:tgtEl>
                                          <p:spTgt spid="429059"/>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12" presetClass="entr" presetSubtype="4" fill="hold" grpId="0" nodeType="clickEffect">
                                  <p:stCondLst>
                                    <p:cond delay="0"/>
                                  </p:stCondLst>
                                  <p:childTnLst>
                                    <p:set>
                                      <p:cBhvr>
                                        <p:cTn id="25" dur="1" fill="hold">
                                          <p:stCondLst>
                                            <p:cond delay="0"/>
                                          </p:stCondLst>
                                        </p:cTn>
                                        <p:tgtEl>
                                          <p:spTgt spid="429063"/>
                                        </p:tgtEl>
                                        <p:attrNameLst>
                                          <p:attrName>style.visibility</p:attrName>
                                        </p:attrNameLst>
                                      </p:cBhvr>
                                      <p:to>
                                        <p:strVal val="visible"/>
                                      </p:to>
                                    </p:set>
                                    <p:animEffect transition="in" filter="slide(fromBottom)">
                                      <p:cBhvr>
                                        <p:cTn id="26" dur="500"/>
                                        <p:tgtEl>
                                          <p:spTgt spid="429063"/>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nodeType="clickEffect">
                                  <p:stCondLst>
                                    <p:cond delay="0"/>
                                  </p:stCondLst>
                                  <p:childTnLst>
                                    <p:set>
                                      <p:cBhvr>
                                        <p:cTn id="30" dur="1" fill="hold">
                                          <p:stCondLst>
                                            <p:cond delay="0"/>
                                          </p:stCondLst>
                                        </p:cTn>
                                        <p:tgtEl>
                                          <p:spTgt spid="429065"/>
                                        </p:tgtEl>
                                        <p:attrNameLst>
                                          <p:attrName>style.visibility</p:attrName>
                                        </p:attrNameLst>
                                      </p:cBhvr>
                                      <p:to>
                                        <p:strVal val="visible"/>
                                      </p:to>
                                    </p:set>
                                  </p:childTnLst>
                                  <p:subTnLst>
                                    <p:audio>
                                      <p:cMediaNode>
                                        <p:cTn display="0" masterRel="sameClick">
                                          <p:stCondLst>
                                            <p:cond evt="begin" delay="0">
                                              <p:tn val="29"/>
                                            </p:cond>
                                          </p:stCondLst>
                                          <p:endCondLst>
                                            <p:cond evt="onStopAudio" delay="0">
                                              <p:tgtEl>
                                                <p:sldTgt/>
                                              </p:tgtEl>
                                            </p:cond>
                                          </p:endCondLst>
                                        </p:cTn>
                                        <p:tgtEl>
                                          <p:sndTgt r:embed="rId1" name="2cents.wav"/>
                                        </p:tgtEl>
                                      </p:cMediaNode>
                                    </p:audio>
                                  </p:subTnLst>
                                </p:cTn>
                              </p:par>
                            </p:childTnLst>
                          </p:cTn>
                        </p:par>
                      </p:childTnLst>
                    </p:cTn>
                  </p:par>
                  <p:par>
                    <p:cTn id="31" fill="hold" nodeType="clickPar">
                      <p:stCondLst>
                        <p:cond delay="indefinite"/>
                      </p:stCondLst>
                      <p:childTnLst>
                        <p:par>
                          <p:cTn id="32" fill="hold" nodeType="withGroup">
                            <p:stCondLst>
                              <p:cond delay="0"/>
                            </p:stCondLst>
                            <p:childTnLst>
                              <p:par>
                                <p:cTn id="33" presetID="14" presetClass="entr" presetSubtype="10" fill="hold" grpId="0" nodeType="clickEffect">
                                  <p:stCondLst>
                                    <p:cond delay="0"/>
                                  </p:stCondLst>
                                  <p:childTnLst>
                                    <p:set>
                                      <p:cBhvr>
                                        <p:cTn id="34" dur="1" fill="hold">
                                          <p:stCondLst>
                                            <p:cond delay="0"/>
                                          </p:stCondLst>
                                        </p:cTn>
                                        <p:tgtEl>
                                          <p:spTgt spid="429058">
                                            <p:txEl>
                                              <p:pRg st="0" end="0"/>
                                            </p:txEl>
                                          </p:spTgt>
                                        </p:tgtEl>
                                        <p:attrNameLst>
                                          <p:attrName>style.visibility</p:attrName>
                                        </p:attrNameLst>
                                      </p:cBhvr>
                                      <p:to>
                                        <p:strVal val="visible"/>
                                      </p:to>
                                    </p:set>
                                    <p:animEffect transition="in" filter="randombar(horizontal)">
                                      <p:cBhvr>
                                        <p:cTn id="35" dur="500"/>
                                        <p:tgtEl>
                                          <p:spTgt spid="429058">
                                            <p:txEl>
                                              <p:pRg st="0" end="0"/>
                                            </p:txEl>
                                          </p:spTgt>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12" presetClass="entr" presetSubtype="4" fill="hold" grpId="0" nodeType="clickEffect">
                                  <p:stCondLst>
                                    <p:cond delay="0"/>
                                  </p:stCondLst>
                                  <p:childTnLst>
                                    <p:set>
                                      <p:cBhvr>
                                        <p:cTn id="39" dur="1" fill="hold">
                                          <p:stCondLst>
                                            <p:cond delay="0"/>
                                          </p:stCondLst>
                                        </p:cTn>
                                        <p:tgtEl>
                                          <p:spTgt spid="429062"/>
                                        </p:tgtEl>
                                        <p:attrNameLst>
                                          <p:attrName>style.visibility</p:attrName>
                                        </p:attrNameLst>
                                      </p:cBhvr>
                                      <p:to>
                                        <p:strVal val="visible"/>
                                      </p:to>
                                    </p:set>
                                    <p:animEffect transition="in" filter="slide(fromBottom)">
                                      <p:cBhvr>
                                        <p:cTn id="40" dur="500"/>
                                        <p:tgtEl>
                                          <p:spTgt spid="429062"/>
                                        </p:tgtEl>
                                      </p:cBhvr>
                                    </p:animEffect>
                                  </p:childTnLst>
                                </p:cTn>
                              </p:par>
                            </p:childTnLst>
                          </p:cTn>
                        </p:par>
                      </p:childTnLst>
                    </p:cTn>
                  </p:par>
                  <p:par>
                    <p:cTn id="41" fill="hold" nodeType="clickPar">
                      <p:stCondLst>
                        <p:cond delay="indefinite"/>
                      </p:stCondLst>
                      <p:childTnLst>
                        <p:par>
                          <p:cTn id="42" fill="hold" nodeType="withGroup">
                            <p:stCondLst>
                              <p:cond delay="0"/>
                            </p:stCondLst>
                            <p:childTnLst>
                              <p:par>
                                <p:cTn id="43" presetID="1" presetClass="entr" presetSubtype="0" fill="hold" nodeType="clickEffect">
                                  <p:stCondLst>
                                    <p:cond delay="0"/>
                                  </p:stCondLst>
                                  <p:childTnLst>
                                    <p:set>
                                      <p:cBhvr>
                                        <p:cTn id="44" dur="1" fill="hold">
                                          <p:stCondLst>
                                            <p:cond delay="0"/>
                                          </p:stCondLst>
                                        </p:cTn>
                                        <p:tgtEl>
                                          <p:spTgt spid="429067"/>
                                        </p:tgtEl>
                                        <p:attrNameLst>
                                          <p:attrName>style.visibility</p:attrName>
                                        </p:attrNameLst>
                                      </p:cBhvr>
                                      <p:to>
                                        <p:strVal val="visible"/>
                                      </p:to>
                                    </p:set>
                                  </p:childTnLst>
                                  <p:subTnLst>
                                    <p:audio>
                                      <p:cMediaNode>
                                        <p:cTn display="0" masterRel="sameClick">
                                          <p:stCondLst>
                                            <p:cond evt="begin" delay="0">
                                              <p:tn val="43"/>
                                            </p:cond>
                                          </p:stCondLst>
                                          <p:endCondLst>
                                            <p:cond evt="onStopAudio" delay="0">
                                              <p:tgtEl>
                                                <p:sldTgt/>
                                              </p:tgtEl>
                                            </p:cond>
                                          </p:endCondLst>
                                        </p:cTn>
                                        <p:tgtEl>
                                          <p:sndTgt r:embed="rId3" name="so_cool.wav"/>
                                        </p:tgtEl>
                                      </p:cMediaNode>
                                    </p:audio>
                                  </p:subTnLst>
                                </p:cTn>
                              </p:par>
                            </p:childTnLst>
                          </p:cTn>
                        </p:par>
                      </p:childTnLst>
                    </p:cTn>
                  </p:par>
                </p:childTnLst>
              </p:cTn>
              <p:prevCondLst>
                <p:cond evt="onPrev" delay="0">
                  <p:tgtEl>
                    <p:sldTgt/>
                  </p:tgtEl>
                </p:cond>
              </p:prevCondLst>
              <p:nextCondLst>
                <p:cond evt="onNext" delay="0">
                  <p:tgtEl>
                    <p:sldTgt/>
                  </p:tgtEl>
                </p:cond>
              </p:nextCondLst>
            </p:seq>
            <p:audio>
              <p:cMediaNode>
                <p:cTn id="45" fill="hold" display="0">
                  <p:stCondLst>
                    <p:cond delay="indefinite"/>
                  </p:stCondLst>
                  <p:endCondLst>
                    <p:cond evt="onNext" delay="0">
                      <p:tgtEl>
                        <p:sldTgt/>
                      </p:tgtEl>
                    </p:cond>
                    <p:cond evt="onPrev" delay="0">
                      <p:tgtEl>
                        <p:sldTgt/>
                      </p:tgtEl>
                    </p:cond>
                    <p:cond evt="onStopAudio" delay="0">
                      <p:tgtEl>
                        <p:sldTgt/>
                      </p:tgtEl>
                    </p:cond>
                  </p:endCondLst>
                </p:cTn>
                <p:tgtEl>
                  <p:spTgt spid="429065"/>
                </p:tgtEl>
              </p:cMediaNode>
            </p:audio>
            <p:audio>
              <p:cMediaNode>
                <p:cTn id="46" fill="hold" display="0">
                  <p:stCondLst>
                    <p:cond delay="indefinite"/>
                  </p:stCondLst>
                  <p:endCondLst>
                    <p:cond evt="onNext" delay="0">
                      <p:tgtEl>
                        <p:sldTgt/>
                      </p:tgtEl>
                    </p:cond>
                    <p:cond evt="onPrev" delay="0">
                      <p:tgtEl>
                        <p:sldTgt/>
                      </p:tgtEl>
                    </p:cond>
                    <p:cond evt="onStopAudio" delay="0">
                      <p:tgtEl>
                        <p:sldTgt/>
                      </p:tgtEl>
                    </p:cond>
                  </p:endCondLst>
                </p:cTn>
                <p:tgtEl>
                  <p:spTgt spid="429066"/>
                </p:tgtEl>
              </p:cMediaNode>
            </p:audio>
            <p:audio>
              <p:cMediaNode>
                <p:cTn id="47" fill="hold" display="0">
                  <p:stCondLst>
                    <p:cond delay="indefinite"/>
                  </p:stCondLst>
                  <p:endCondLst>
                    <p:cond evt="onNext" delay="0">
                      <p:tgtEl>
                        <p:sldTgt/>
                      </p:tgtEl>
                    </p:cond>
                    <p:cond evt="onPrev" delay="0">
                      <p:tgtEl>
                        <p:sldTgt/>
                      </p:tgtEl>
                    </p:cond>
                    <p:cond evt="onStopAudio" delay="0">
                      <p:tgtEl>
                        <p:sldTgt/>
                      </p:tgtEl>
                    </p:cond>
                  </p:endCondLst>
                </p:cTn>
                <p:tgtEl>
                  <p:spTgt spid="429067"/>
                </p:tgtEl>
              </p:cMediaNode>
            </p:audio>
          </p:childTnLst>
        </p:cTn>
      </p:par>
    </p:tnLst>
    <p:bldLst>
      <p:bldP spid="429058" grpId="0" build="p"/>
      <p:bldP spid="429059" grpId="0"/>
      <p:bldP spid="429062" grpId="0"/>
      <p:bldP spid="429063" grpId="0"/>
      <p:bldP spid="429064" grpId="0"/>
    </p:bld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5842" name="Picture 2" descr="nonverbal_comm"/>
          <p:cNvPicPr>
            <a:picLocks noChangeAspect="1" noChangeArrowheads="1"/>
          </p:cNvPicPr>
          <p:nvPr/>
        </p:nvPicPr>
        <p:blipFill>
          <a:blip r:embed="rId2" cstate="print"/>
          <a:srcRect/>
          <a:stretch>
            <a:fillRect/>
          </a:stretch>
        </p:blipFill>
        <p:spPr bwMode="auto">
          <a:xfrm>
            <a:off x="609600" y="22225"/>
            <a:ext cx="7772400" cy="66817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452610" name="Rectangle 2"/>
          <p:cNvSpPr>
            <a:spLocks noGrp="1" noChangeArrowheads="1"/>
          </p:cNvSpPr>
          <p:nvPr>
            <p:ph type="title"/>
          </p:nvPr>
        </p:nvSpPr>
        <p:spPr/>
        <p:txBody>
          <a:bodyPr/>
          <a:lstStyle/>
          <a:p>
            <a:pPr eaLnBrk="1" hangingPunct="1">
              <a:defRPr/>
            </a:pPr>
            <a:r>
              <a:rPr lang="en-US" sz="4000" smtClean="0"/>
              <a:t>Nonverbal Communication (aka: Body Language)</a:t>
            </a:r>
          </a:p>
        </p:txBody>
      </p:sp>
      <p:sp>
        <p:nvSpPr>
          <p:cNvPr id="452611" name="Rectangle 3"/>
          <p:cNvSpPr>
            <a:spLocks noGrp="1" noChangeArrowheads="1"/>
          </p:cNvSpPr>
          <p:nvPr>
            <p:ph type="body" idx="1"/>
          </p:nvPr>
        </p:nvSpPr>
        <p:spPr/>
        <p:txBody>
          <a:bodyPr/>
          <a:lstStyle/>
          <a:p>
            <a:pPr eaLnBrk="1" hangingPunct="1"/>
            <a:r>
              <a:rPr lang="en-US" smtClean="0"/>
              <a:t>Definition:  All messages other than the words that people exchange</a:t>
            </a:r>
          </a:p>
          <a:p>
            <a:pPr eaLnBrk="1" hangingPunct="1"/>
            <a:r>
              <a:rPr lang="en-US" smtClean="0"/>
              <a:t>Importance</a:t>
            </a:r>
          </a:p>
          <a:p>
            <a:pPr lvl="1" eaLnBrk="1" hangingPunct="1"/>
            <a:r>
              <a:rPr lang="en-US" smtClean="0"/>
              <a:t>at least 60% of meaning </a:t>
            </a:r>
          </a:p>
          <a:p>
            <a:pPr lvl="1" eaLnBrk="1" hangingPunct="1"/>
            <a:r>
              <a:rPr lang="en-US" smtClean="0"/>
              <a:t>can influence whether audience understands your speech</a:t>
            </a:r>
          </a:p>
          <a:p>
            <a:pPr lvl="1" eaLnBrk="1" hangingPunct="1"/>
            <a:r>
              <a:rPr lang="en-US" smtClean="0"/>
              <a:t>don’t neglect during delivery (e.g., distractions, contradictions)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1" fill="hold" grpId="0" nodeType="clickEffect">
                                  <p:stCondLst>
                                    <p:cond delay="0"/>
                                  </p:stCondLst>
                                  <p:childTnLst>
                                    <p:set>
                                      <p:cBhvr>
                                        <p:cTn id="6" dur="1" fill="hold">
                                          <p:stCondLst>
                                            <p:cond delay="0"/>
                                          </p:stCondLst>
                                        </p:cTn>
                                        <p:tgtEl>
                                          <p:spTgt spid="452611">
                                            <p:txEl>
                                              <p:pRg st="0" end="0"/>
                                            </p:txEl>
                                          </p:spTgt>
                                        </p:tgtEl>
                                        <p:attrNameLst>
                                          <p:attrName>style.visibility</p:attrName>
                                        </p:attrNameLst>
                                      </p:cBhvr>
                                      <p:to>
                                        <p:strVal val="visible"/>
                                      </p:to>
                                    </p:set>
                                    <p:anim calcmode="lin" valueType="num">
                                      <p:cBhvr additive="base">
                                        <p:cTn id="7" dur="500" fill="hold"/>
                                        <p:tgtEl>
                                          <p:spTgt spid="45261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52611">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1" fill="hold" grpId="0" nodeType="clickEffect">
                                  <p:stCondLst>
                                    <p:cond delay="0"/>
                                  </p:stCondLst>
                                  <p:childTnLst>
                                    <p:set>
                                      <p:cBhvr>
                                        <p:cTn id="12" dur="1" fill="hold">
                                          <p:stCondLst>
                                            <p:cond delay="0"/>
                                          </p:stCondLst>
                                        </p:cTn>
                                        <p:tgtEl>
                                          <p:spTgt spid="452611">
                                            <p:txEl>
                                              <p:pRg st="1" end="1"/>
                                            </p:txEl>
                                          </p:spTgt>
                                        </p:tgtEl>
                                        <p:attrNameLst>
                                          <p:attrName>style.visibility</p:attrName>
                                        </p:attrNameLst>
                                      </p:cBhvr>
                                      <p:to>
                                        <p:strVal val="visible"/>
                                      </p:to>
                                    </p:set>
                                    <p:anim calcmode="lin" valueType="num">
                                      <p:cBhvr additive="base">
                                        <p:cTn id="13" dur="500" fill="hold"/>
                                        <p:tgtEl>
                                          <p:spTgt spid="452611">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52611">
                                            <p:txEl>
                                              <p:pRg st="1" end="1"/>
                                            </p:txEl>
                                          </p:spTgt>
                                        </p:tgtEl>
                                        <p:attrNameLst>
                                          <p:attrName>ppt_y</p:attrName>
                                        </p:attrNameLst>
                                      </p:cBhvr>
                                      <p:tavLst>
                                        <p:tav tm="0">
                                          <p:val>
                                            <p:strVal val="0-#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1" fill="hold" grpId="0" nodeType="clickEffect">
                                  <p:stCondLst>
                                    <p:cond delay="0"/>
                                  </p:stCondLst>
                                  <p:childTnLst>
                                    <p:set>
                                      <p:cBhvr>
                                        <p:cTn id="18" dur="1" fill="hold">
                                          <p:stCondLst>
                                            <p:cond delay="0"/>
                                          </p:stCondLst>
                                        </p:cTn>
                                        <p:tgtEl>
                                          <p:spTgt spid="452611">
                                            <p:txEl>
                                              <p:pRg st="2" end="2"/>
                                            </p:txEl>
                                          </p:spTgt>
                                        </p:tgtEl>
                                        <p:attrNameLst>
                                          <p:attrName>style.visibility</p:attrName>
                                        </p:attrNameLst>
                                      </p:cBhvr>
                                      <p:to>
                                        <p:strVal val="visible"/>
                                      </p:to>
                                    </p:set>
                                    <p:anim calcmode="lin" valueType="num">
                                      <p:cBhvr additive="base">
                                        <p:cTn id="19" dur="500" fill="hold"/>
                                        <p:tgtEl>
                                          <p:spTgt spid="452611">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52611">
                                            <p:txEl>
                                              <p:pRg st="2" end="2"/>
                                            </p:txEl>
                                          </p:spTgt>
                                        </p:tgtEl>
                                        <p:attrNameLst>
                                          <p:attrName>ppt_y</p:attrName>
                                        </p:attrNameLst>
                                      </p:cBhvr>
                                      <p:tavLst>
                                        <p:tav tm="0">
                                          <p:val>
                                            <p:strVal val="0-#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1" fill="hold" grpId="0" nodeType="clickEffect">
                                  <p:stCondLst>
                                    <p:cond delay="0"/>
                                  </p:stCondLst>
                                  <p:childTnLst>
                                    <p:set>
                                      <p:cBhvr>
                                        <p:cTn id="24" dur="1" fill="hold">
                                          <p:stCondLst>
                                            <p:cond delay="0"/>
                                          </p:stCondLst>
                                        </p:cTn>
                                        <p:tgtEl>
                                          <p:spTgt spid="452611">
                                            <p:txEl>
                                              <p:pRg st="3" end="3"/>
                                            </p:txEl>
                                          </p:spTgt>
                                        </p:tgtEl>
                                        <p:attrNameLst>
                                          <p:attrName>style.visibility</p:attrName>
                                        </p:attrNameLst>
                                      </p:cBhvr>
                                      <p:to>
                                        <p:strVal val="visible"/>
                                      </p:to>
                                    </p:set>
                                    <p:anim calcmode="lin" valueType="num">
                                      <p:cBhvr additive="base">
                                        <p:cTn id="25" dur="500" fill="hold"/>
                                        <p:tgtEl>
                                          <p:spTgt spid="452611">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52611">
                                            <p:txEl>
                                              <p:pRg st="3" end="3"/>
                                            </p:txEl>
                                          </p:spTgt>
                                        </p:tgtEl>
                                        <p:attrNameLst>
                                          <p:attrName>ppt_y</p:attrName>
                                        </p:attrNameLst>
                                      </p:cBhvr>
                                      <p:tavLst>
                                        <p:tav tm="0">
                                          <p:val>
                                            <p:strVal val="0-#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1" fill="hold" grpId="0" nodeType="clickEffect">
                                  <p:stCondLst>
                                    <p:cond delay="0"/>
                                  </p:stCondLst>
                                  <p:childTnLst>
                                    <p:set>
                                      <p:cBhvr>
                                        <p:cTn id="30" dur="1" fill="hold">
                                          <p:stCondLst>
                                            <p:cond delay="0"/>
                                          </p:stCondLst>
                                        </p:cTn>
                                        <p:tgtEl>
                                          <p:spTgt spid="452611">
                                            <p:txEl>
                                              <p:pRg st="4" end="4"/>
                                            </p:txEl>
                                          </p:spTgt>
                                        </p:tgtEl>
                                        <p:attrNameLst>
                                          <p:attrName>style.visibility</p:attrName>
                                        </p:attrNameLst>
                                      </p:cBhvr>
                                      <p:to>
                                        <p:strVal val="visible"/>
                                      </p:to>
                                    </p:set>
                                    <p:anim calcmode="lin" valueType="num">
                                      <p:cBhvr additive="base">
                                        <p:cTn id="31" dur="500" fill="hold"/>
                                        <p:tgtEl>
                                          <p:spTgt spid="452611">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52611">
                                            <p:txEl>
                                              <p:pRg st="4" end="4"/>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2611" grpId="0" build="p" bldLvl="3" autoUpdateAnimBg="0"/>
    </p:bldLst>
  </p:timing>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31106" name="Rectangle 2"/>
          <p:cNvSpPr>
            <a:spLocks noGrp="1" noChangeArrowheads="1"/>
          </p:cNvSpPr>
          <p:nvPr>
            <p:ph type="title"/>
          </p:nvPr>
        </p:nvSpPr>
        <p:spPr/>
        <p:txBody>
          <a:bodyPr/>
          <a:lstStyle/>
          <a:p>
            <a:pPr eaLnBrk="1" hangingPunct="1">
              <a:defRPr/>
            </a:pPr>
            <a:r>
              <a:rPr lang="en-GB" b="1" smtClean="0"/>
              <a:t>Body language (non-verbal)</a:t>
            </a:r>
            <a:r>
              <a:rPr lang="en-GB" smtClean="0"/>
              <a:t/>
            </a:r>
            <a:br>
              <a:rPr lang="en-GB" smtClean="0"/>
            </a:br>
            <a:endParaRPr lang="en-US" smtClean="0"/>
          </a:p>
        </p:txBody>
      </p:sp>
      <p:sp>
        <p:nvSpPr>
          <p:cNvPr id="37891" name="Rectangle 3"/>
          <p:cNvSpPr>
            <a:spLocks noGrp="1" noChangeArrowheads="1"/>
          </p:cNvSpPr>
          <p:nvPr>
            <p:ph type="body" idx="1"/>
          </p:nvPr>
        </p:nvSpPr>
        <p:spPr/>
        <p:txBody>
          <a:bodyPr/>
          <a:lstStyle/>
          <a:p>
            <a:pPr eaLnBrk="1" hangingPunct="1"/>
            <a:r>
              <a:rPr lang="en-GB" smtClean="0"/>
              <a:t>A great deal of a communication process is influenced by our body language. Some scientists believe that a message consists of:</a:t>
            </a:r>
          </a:p>
          <a:p>
            <a:pPr eaLnBrk="1" hangingPunct="1"/>
            <a:r>
              <a:rPr lang="en-GB" smtClean="0">
                <a:solidFill>
                  <a:srgbClr val="FFFF00"/>
                </a:solidFill>
              </a:rPr>
              <a:t>7%Verbal communication (the words, the facts)38%Vocal communication (the tone of voice, the intonation)55%Non-verbal communication (the body language)</a:t>
            </a:r>
            <a:endParaRPr lang="en-US" smtClean="0">
              <a:solidFill>
                <a:srgbClr val="FFFF00"/>
              </a:solidFill>
            </a:endParaRPr>
          </a:p>
        </p:txBody>
      </p:sp>
      <p:pic>
        <p:nvPicPr>
          <p:cNvPr id="37892" name="Picture 4" descr="writing_hand">
            <a:hlinkClick r:id="rId2"/>
          </p:cNvPr>
          <p:cNvPicPr>
            <a:picLocks noChangeAspect="1" noChangeArrowheads="1"/>
          </p:cNvPicPr>
          <p:nvPr/>
        </p:nvPicPr>
        <p:blipFill>
          <a:blip r:embed="rId3" cstate="print"/>
          <a:srcRect/>
          <a:stretch>
            <a:fillRect/>
          </a:stretch>
        </p:blipFill>
        <p:spPr bwMode="auto">
          <a:xfrm>
            <a:off x="8010525" y="5105400"/>
            <a:ext cx="1133475" cy="11334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457730" name="Rectangle 2"/>
          <p:cNvSpPr>
            <a:spLocks noGrp="1" noChangeArrowheads="1"/>
          </p:cNvSpPr>
          <p:nvPr>
            <p:ph type="title"/>
          </p:nvPr>
        </p:nvSpPr>
        <p:spPr/>
        <p:txBody>
          <a:bodyPr/>
          <a:lstStyle/>
          <a:p>
            <a:pPr eaLnBrk="1" hangingPunct="1">
              <a:defRPr/>
            </a:pPr>
            <a:r>
              <a:rPr lang="en-US" smtClean="0"/>
              <a:t>Nonverbal Codes</a:t>
            </a:r>
          </a:p>
        </p:txBody>
      </p:sp>
      <p:sp>
        <p:nvSpPr>
          <p:cNvPr id="457731" name="Rectangle 3"/>
          <p:cNvSpPr>
            <a:spLocks noGrp="1" noChangeArrowheads="1"/>
          </p:cNvSpPr>
          <p:nvPr>
            <p:ph type="body" sz="half" idx="1"/>
          </p:nvPr>
        </p:nvSpPr>
        <p:spPr>
          <a:xfrm>
            <a:off x="457200" y="1600200"/>
            <a:ext cx="4876800" cy="5257800"/>
          </a:xfrm>
        </p:spPr>
        <p:txBody>
          <a:bodyPr/>
          <a:lstStyle/>
          <a:p>
            <a:pPr eaLnBrk="1" hangingPunct="1"/>
            <a:r>
              <a:rPr lang="en-US" sz="2400" smtClean="0"/>
              <a:t>The Voice volume</a:t>
            </a:r>
          </a:p>
          <a:p>
            <a:pPr lvl="1" eaLnBrk="1" hangingPunct="1"/>
            <a:r>
              <a:rPr lang="en-US" sz="2400" smtClean="0"/>
              <a:t>pitch</a:t>
            </a:r>
          </a:p>
          <a:p>
            <a:pPr lvl="1" eaLnBrk="1" hangingPunct="1"/>
            <a:r>
              <a:rPr lang="en-US" sz="2400" smtClean="0"/>
              <a:t>rate</a:t>
            </a:r>
          </a:p>
          <a:p>
            <a:pPr lvl="1" eaLnBrk="1" hangingPunct="1"/>
            <a:r>
              <a:rPr lang="en-US" sz="2400" smtClean="0"/>
              <a:t>vocal variety</a:t>
            </a:r>
          </a:p>
          <a:p>
            <a:pPr lvl="1" eaLnBrk="1" hangingPunct="1"/>
            <a:r>
              <a:rPr lang="en-US" sz="2400" smtClean="0"/>
              <a:t>pauses</a:t>
            </a:r>
          </a:p>
          <a:p>
            <a:pPr lvl="1" eaLnBrk="1" hangingPunct="1"/>
            <a:r>
              <a:rPr lang="en-US" sz="2400" smtClean="0"/>
              <a:t>articulation</a:t>
            </a:r>
          </a:p>
          <a:p>
            <a:pPr lvl="1" eaLnBrk="1" hangingPunct="1"/>
            <a:r>
              <a:rPr lang="en-US" sz="2400" smtClean="0"/>
              <a:t>pronunciation</a:t>
            </a:r>
          </a:p>
          <a:p>
            <a:pPr lvl="1" eaLnBrk="1" hangingPunct="1"/>
            <a:r>
              <a:rPr lang="en-US" sz="2400" smtClean="0"/>
              <a:t>Dialect</a:t>
            </a:r>
          </a:p>
          <a:p>
            <a:pPr eaLnBrk="1" hangingPunct="1"/>
            <a:r>
              <a:rPr lang="en-US" sz="2400" smtClean="0"/>
              <a:t>Bodily action/Gestures</a:t>
            </a:r>
          </a:p>
          <a:p>
            <a:pPr eaLnBrk="1" hangingPunct="1"/>
            <a:r>
              <a:rPr lang="en-US" sz="2400" smtClean="0"/>
              <a:t>Eye Contact</a:t>
            </a:r>
          </a:p>
          <a:p>
            <a:pPr eaLnBrk="1" hangingPunct="1"/>
            <a:r>
              <a:rPr lang="en-US" sz="2400" smtClean="0"/>
              <a:t>Facial Expressions</a:t>
            </a:r>
          </a:p>
          <a:p>
            <a:pPr eaLnBrk="1" hangingPunct="1"/>
            <a:r>
              <a:rPr lang="en-US" sz="2400" smtClean="0"/>
              <a:t>Posture</a:t>
            </a:r>
          </a:p>
        </p:txBody>
      </p:sp>
      <p:pic>
        <p:nvPicPr>
          <p:cNvPr id="38916" name="Picture 4" descr="Metafile Companion Picture (32-bit)"/>
          <p:cNvPicPr>
            <a:picLocks noChangeAspect="1" noChangeArrowheads="1"/>
          </p:cNvPicPr>
          <p:nvPr>
            <p:ph sz="half" idx="2"/>
          </p:nvPr>
        </p:nvPicPr>
        <p:blipFill>
          <a:blip r:embed="rId3" cstate="print"/>
          <a:srcRect/>
          <a:stretch>
            <a:fillRect/>
          </a:stretch>
        </p:blipFill>
        <p:spPr>
          <a:xfrm>
            <a:off x="5638800" y="1600200"/>
            <a:ext cx="3006725" cy="4648200"/>
          </a:xfrm>
          <a:noFill/>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57731">
                                            <p:txEl>
                                              <p:pRg st="0" end="0"/>
                                            </p:txEl>
                                          </p:spTgt>
                                        </p:tgtEl>
                                        <p:attrNameLst>
                                          <p:attrName>style.visibility</p:attrName>
                                        </p:attrNameLst>
                                      </p:cBhvr>
                                      <p:to>
                                        <p:strVal val="visible"/>
                                      </p:to>
                                    </p:set>
                                    <p:anim calcmode="lin" valueType="num">
                                      <p:cBhvr>
                                        <p:cTn id="7" dur="500" fill="hold"/>
                                        <p:tgtEl>
                                          <p:spTgt spid="457731">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457731">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457731">
                                            <p:txEl>
                                              <p:pRg st="1" end="1"/>
                                            </p:txEl>
                                          </p:spTgt>
                                        </p:tgtEl>
                                        <p:attrNameLst>
                                          <p:attrName>style.visibility</p:attrName>
                                        </p:attrNameLst>
                                      </p:cBhvr>
                                      <p:to>
                                        <p:strVal val="visible"/>
                                      </p:to>
                                    </p:set>
                                    <p:anim calcmode="lin" valueType="num">
                                      <p:cBhvr>
                                        <p:cTn id="13" dur="500" fill="hold"/>
                                        <p:tgtEl>
                                          <p:spTgt spid="457731">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457731">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457731">
                                            <p:txEl>
                                              <p:pRg st="2" end="2"/>
                                            </p:txEl>
                                          </p:spTgt>
                                        </p:tgtEl>
                                        <p:attrNameLst>
                                          <p:attrName>style.visibility</p:attrName>
                                        </p:attrNameLst>
                                      </p:cBhvr>
                                      <p:to>
                                        <p:strVal val="visible"/>
                                      </p:to>
                                    </p:set>
                                    <p:anim calcmode="lin" valueType="num">
                                      <p:cBhvr>
                                        <p:cTn id="19" dur="500" fill="hold"/>
                                        <p:tgtEl>
                                          <p:spTgt spid="457731">
                                            <p:txEl>
                                              <p:pRg st="2" end="2"/>
                                            </p:txEl>
                                          </p:spTgt>
                                        </p:tgtEl>
                                        <p:attrNameLst>
                                          <p:attrName>ppt_w</p:attrName>
                                        </p:attrNameLst>
                                      </p:cBhvr>
                                      <p:tavLst>
                                        <p:tav tm="0">
                                          <p:val>
                                            <p:fltVal val="0"/>
                                          </p:val>
                                        </p:tav>
                                        <p:tav tm="100000">
                                          <p:val>
                                            <p:strVal val="#ppt_w"/>
                                          </p:val>
                                        </p:tav>
                                      </p:tavLst>
                                    </p:anim>
                                    <p:anim calcmode="lin" valueType="num">
                                      <p:cBhvr>
                                        <p:cTn id="20" dur="500" fill="hold"/>
                                        <p:tgtEl>
                                          <p:spTgt spid="457731">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457731">
                                            <p:txEl>
                                              <p:pRg st="3" end="3"/>
                                            </p:txEl>
                                          </p:spTgt>
                                        </p:tgtEl>
                                        <p:attrNameLst>
                                          <p:attrName>style.visibility</p:attrName>
                                        </p:attrNameLst>
                                      </p:cBhvr>
                                      <p:to>
                                        <p:strVal val="visible"/>
                                      </p:to>
                                    </p:set>
                                    <p:anim calcmode="lin" valueType="num">
                                      <p:cBhvr>
                                        <p:cTn id="25" dur="500" fill="hold"/>
                                        <p:tgtEl>
                                          <p:spTgt spid="457731">
                                            <p:txEl>
                                              <p:pRg st="3" end="3"/>
                                            </p:txEl>
                                          </p:spTgt>
                                        </p:tgtEl>
                                        <p:attrNameLst>
                                          <p:attrName>ppt_w</p:attrName>
                                        </p:attrNameLst>
                                      </p:cBhvr>
                                      <p:tavLst>
                                        <p:tav tm="0">
                                          <p:val>
                                            <p:fltVal val="0"/>
                                          </p:val>
                                        </p:tav>
                                        <p:tav tm="100000">
                                          <p:val>
                                            <p:strVal val="#ppt_w"/>
                                          </p:val>
                                        </p:tav>
                                      </p:tavLst>
                                    </p:anim>
                                    <p:anim calcmode="lin" valueType="num">
                                      <p:cBhvr>
                                        <p:cTn id="26" dur="500" fill="hold"/>
                                        <p:tgtEl>
                                          <p:spTgt spid="457731">
                                            <p:txEl>
                                              <p:pRg st="3" end="3"/>
                                            </p:txEl>
                                          </p:spTgt>
                                        </p:tgtEl>
                                        <p:attrNameLst>
                                          <p:attrName>ppt_h</p:attrName>
                                        </p:attrNameLst>
                                      </p:cBhvr>
                                      <p:tavLst>
                                        <p:tav tm="0">
                                          <p:val>
                                            <p:fltVal val="0"/>
                                          </p:val>
                                        </p:tav>
                                        <p:tav tm="100000">
                                          <p:val>
                                            <p:strVal val="#ppt_h"/>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3" presetClass="entr" presetSubtype="16" fill="hold" grpId="0" nodeType="clickEffect">
                                  <p:stCondLst>
                                    <p:cond delay="0"/>
                                  </p:stCondLst>
                                  <p:childTnLst>
                                    <p:set>
                                      <p:cBhvr>
                                        <p:cTn id="30" dur="1" fill="hold">
                                          <p:stCondLst>
                                            <p:cond delay="0"/>
                                          </p:stCondLst>
                                        </p:cTn>
                                        <p:tgtEl>
                                          <p:spTgt spid="457731">
                                            <p:txEl>
                                              <p:pRg st="4" end="4"/>
                                            </p:txEl>
                                          </p:spTgt>
                                        </p:tgtEl>
                                        <p:attrNameLst>
                                          <p:attrName>style.visibility</p:attrName>
                                        </p:attrNameLst>
                                      </p:cBhvr>
                                      <p:to>
                                        <p:strVal val="visible"/>
                                      </p:to>
                                    </p:set>
                                    <p:anim calcmode="lin" valueType="num">
                                      <p:cBhvr>
                                        <p:cTn id="31" dur="500" fill="hold"/>
                                        <p:tgtEl>
                                          <p:spTgt spid="457731">
                                            <p:txEl>
                                              <p:pRg st="4" end="4"/>
                                            </p:txEl>
                                          </p:spTgt>
                                        </p:tgtEl>
                                        <p:attrNameLst>
                                          <p:attrName>ppt_w</p:attrName>
                                        </p:attrNameLst>
                                      </p:cBhvr>
                                      <p:tavLst>
                                        <p:tav tm="0">
                                          <p:val>
                                            <p:fltVal val="0"/>
                                          </p:val>
                                        </p:tav>
                                        <p:tav tm="100000">
                                          <p:val>
                                            <p:strVal val="#ppt_w"/>
                                          </p:val>
                                        </p:tav>
                                      </p:tavLst>
                                    </p:anim>
                                    <p:anim calcmode="lin" valueType="num">
                                      <p:cBhvr>
                                        <p:cTn id="32" dur="500" fill="hold"/>
                                        <p:tgtEl>
                                          <p:spTgt spid="457731">
                                            <p:txEl>
                                              <p:pRg st="4" end="4"/>
                                            </p:txEl>
                                          </p:spTgt>
                                        </p:tgtEl>
                                        <p:attrNameLst>
                                          <p:attrName>ppt_h</p:attrName>
                                        </p:attrNameLst>
                                      </p:cBhvr>
                                      <p:tavLst>
                                        <p:tav tm="0">
                                          <p:val>
                                            <p:fltVal val="0"/>
                                          </p:val>
                                        </p:tav>
                                        <p:tav tm="100000">
                                          <p:val>
                                            <p:strVal val="#ppt_h"/>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3" presetClass="entr" presetSubtype="16" fill="hold" grpId="0" nodeType="clickEffect">
                                  <p:stCondLst>
                                    <p:cond delay="0"/>
                                  </p:stCondLst>
                                  <p:childTnLst>
                                    <p:set>
                                      <p:cBhvr>
                                        <p:cTn id="36" dur="1" fill="hold">
                                          <p:stCondLst>
                                            <p:cond delay="0"/>
                                          </p:stCondLst>
                                        </p:cTn>
                                        <p:tgtEl>
                                          <p:spTgt spid="457731">
                                            <p:txEl>
                                              <p:pRg st="5" end="5"/>
                                            </p:txEl>
                                          </p:spTgt>
                                        </p:tgtEl>
                                        <p:attrNameLst>
                                          <p:attrName>style.visibility</p:attrName>
                                        </p:attrNameLst>
                                      </p:cBhvr>
                                      <p:to>
                                        <p:strVal val="visible"/>
                                      </p:to>
                                    </p:set>
                                    <p:anim calcmode="lin" valueType="num">
                                      <p:cBhvr>
                                        <p:cTn id="37" dur="500" fill="hold"/>
                                        <p:tgtEl>
                                          <p:spTgt spid="457731">
                                            <p:txEl>
                                              <p:pRg st="5" end="5"/>
                                            </p:txEl>
                                          </p:spTgt>
                                        </p:tgtEl>
                                        <p:attrNameLst>
                                          <p:attrName>ppt_w</p:attrName>
                                        </p:attrNameLst>
                                      </p:cBhvr>
                                      <p:tavLst>
                                        <p:tav tm="0">
                                          <p:val>
                                            <p:fltVal val="0"/>
                                          </p:val>
                                        </p:tav>
                                        <p:tav tm="100000">
                                          <p:val>
                                            <p:strVal val="#ppt_w"/>
                                          </p:val>
                                        </p:tav>
                                      </p:tavLst>
                                    </p:anim>
                                    <p:anim calcmode="lin" valueType="num">
                                      <p:cBhvr>
                                        <p:cTn id="38" dur="500" fill="hold"/>
                                        <p:tgtEl>
                                          <p:spTgt spid="457731">
                                            <p:txEl>
                                              <p:pRg st="5" end="5"/>
                                            </p:txEl>
                                          </p:spTgt>
                                        </p:tgtEl>
                                        <p:attrNameLst>
                                          <p:attrName>ppt_h</p:attrName>
                                        </p:attrNameLst>
                                      </p:cBhvr>
                                      <p:tavLst>
                                        <p:tav tm="0">
                                          <p:val>
                                            <p:fltVal val="0"/>
                                          </p:val>
                                        </p:tav>
                                        <p:tav tm="100000">
                                          <p:val>
                                            <p:strVal val="#ppt_h"/>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3" presetClass="entr" presetSubtype="16" fill="hold" grpId="0" nodeType="clickEffect">
                                  <p:stCondLst>
                                    <p:cond delay="0"/>
                                  </p:stCondLst>
                                  <p:childTnLst>
                                    <p:set>
                                      <p:cBhvr>
                                        <p:cTn id="42" dur="1" fill="hold">
                                          <p:stCondLst>
                                            <p:cond delay="0"/>
                                          </p:stCondLst>
                                        </p:cTn>
                                        <p:tgtEl>
                                          <p:spTgt spid="457731">
                                            <p:txEl>
                                              <p:pRg st="6" end="6"/>
                                            </p:txEl>
                                          </p:spTgt>
                                        </p:tgtEl>
                                        <p:attrNameLst>
                                          <p:attrName>style.visibility</p:attrName>
                                        </p:attrNameLst>
                                      </p:cBhvr>
                                      <p:to>
                                        <p:strVal val="visible"/>
                                      </p:to>
                                    </p:set>
                                    <p:anim calcmode="lin" valueType="num">
                                      <p:cBhvr>
                                        <p:cTn id="43" dur="500" fill="hold"/>
                                        <p:tgtEl>
                                          <p:spTgt spid="457731">
                                            <p:txEl>
                                              <p:pRg st="6" end="6"/>
                                            </p:txEl>
                                          </p:spTgt>
                                        </p:tgtEl>
                                        <p:attrNameLst>
                                          <p:attrName>ppt_w</p:attrName>
                                        </p:attrNameLst>
                                      </p:cBhvr>
                                      <p:tavLst>
                                        <p:tav tm="0">
                                          <p:val>
                                            <p:fltVal val="0"/>
                                          </p:val>
                                        </p:tav>
                                        <p:tav tm="100000">
                                          <p:val>
                                            <p:strVal val="#ppt_w"/>
                                          </p:val>
                                        </p:tav>
                                      </p:tavLst>
                                    </p:anim>
                                    <p:anim calcmode="lin" valueType="num">
                                      <p:cBhvr>
                                        <p:cTn id="44" dur="500" fill="hold"/>
                                        <p:tgtEl>
                                          <p:spTgt spid="457731">
                                            <p:txEl>
                                              <p:pRg st="6" end="6"/>
                                            </p:txEl>
                                          </p:spTgt>
                                        </p:tgtEl>
                                        <p:attrNameLst>
                                          <p:attrName>ppt_h</p:attrName>
                                        </p:attrNameLst>
                                      </p:cBhvr>
                                      <p:tavLst>
                                        <p:tav tm="0">
                                          <p:val>
                                            <p:fltVal val="0"/>
                                          </p:val>
                                        </p:tav>
                                        <p:tav tm="100000">
                                          <p:val>
                                            <p:strVal val="#ppt_h"/>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3" presetClass="entr" presetSubtype="16" fill="hold" grpId="0" nodeType="clickEffect">
                                  <p:stCondLst>
                                    <p:cond delay="0"/>
                                  </p:stCondLst>
                                  <p:childTnLst>
                                    <p:set>
                                      <p:cBhvr>
                                        <p:cTn id="48" dur="1" fill="hold">
                                          <p:stCondLst>
                                            <p:cond delay="0"/>
                                          </p:stCondLst>
                                        </p:cTn>
                                        <p:tgtEl>
                                          <p:spTgt spid="457731">
                                            <p:txEl>
                                              <p:pRg st="7" end="7"/>
                                            </p:txEl>
                                          </p:spTgt>
                                        </p:tgtEl>
                                        <p:attrNameLst>
                                          <p:attrName>style.visibility</p:attrName>
                                        </p:attrNameLst>
                                      </p:cBhvr>
                                      <p:to>
                                        <p:strVal val="visible"/>
                                      </p:to>
                                    </p:set>
                                    <p:anim calcmode="lin" valueType="num">
                                      <p:cBhvr>
                                        <p:cTn id="49" dur="500" fill="hold"/>
                                        <p:tgtEl>
                                          <p:spTgt spid="457731">
                                            <p:txEl>
                                              <p:pRg st="7" end="7"/>
                                            </p:txEl>
                                          </p:spTgt>
                                        </p:tgtEl>
                                        <p:attrNameLst>
                                          <p:attrName>ppt_w</p:attrName>
                                        </p:attrNameLst>
                                      </p:cBhvr>
                                      <p:tavLst>
                                        <p:tav tm="0">
                                          <p:val>
                                            <p:fltVal val="0"/>
                                          </p:val>
                                        </p:tav>
                                        <p:tav tm="100000">
                                          <p:val>
                                            <p:strVal val="#ppt_w"/>
                                          </p:val>
                                        </p:tav>
                                      </p:tavLst>
                                    </p:anim>
                                    <p:anim calcmode="lin" valueType="num">
                                      <p:cBhvr>
                                        <p:cTn id="50" dur="500" fill="hold"/>
                                        <p:tgtEl>
                                          <p:spTgt spid="457731">
                                            <p:txEl>
                                              <p:pRg st="7" end="7"/>
                                            </p:txEl>
                                          </p:spTgt>
                                        </p:tgtEl>
                                        <p:attrNameLst>
                                          <p:attrName>ppt_h</p:attrName>
                                        </p:attrNameLst>
                                      </p:cBhvr>
                                      <p:tavLst>
                                        <p:tav tm="0">
                                          <p:val>
                                            <p:fltVal val="0"/>
                                          </p:val>
                                        </p:tav>
                                        <p:tav tm="100000">
                                          <p:val>
                                            <p:strVal val="#ppt_h"/>
                                          </p:val>
                                        </p:tav>
                                      </p:tavLst>
                                    </p:anim>
                                  </p:childTnLst>
                                </p:cTn>
                              </p:par>
                            </p:childTnLst>
                          </p:cTn>
                        </p:par>
                      </p:childTnLst>
                    </p:cTn>
                  </p:par>
                  <p:par>
                    <p:cTn id="51" fill="hold" nodeType="clickPar">
                      <p:stCondLst>
                        <p:cond delay="indefinite"/>
                      </p:stCondLst>
                      <p:childTnLst>
                        <p:par>
                          <p:cTn id="52" fill="hold" nodeType="withGroup">
                            <p:stCondLst>
                              <p:cond delay="0"/>
                            </p:stCondLst>
                            <p:childTnLst>
                              <p:par>
                                <p:cTn id="53" presetID="23" presetClass="entr" presetSubtype="16" fill="hold" grpId="0" nodeType="clickEffect">
                                  <p:stCondLst>
                                    <p:cond delay="0"/>
                                  </p:stCondLst>
                                  <p:childTnLst>
                                    <p:set>
                                      <p:cBhvr>
                                        <p:cTn id="54" dur="1" fill="hold">
                                          <p:stCondLst>
                                            <p:cond delay="0"/>
                                          </p:stCondLst>
                                        </p:cTn>
                                        <p:tgtEl>
                                          <p:spTgt spid="457731">
                                            <p:txEl>
                                              <p:pRg st="8" end="8"/>
                                            </p:txEl>
                                          </p:spTgt>
                                        </p:tgtEl>
                                        <p:attrNameLst>
                                          <p:attrName>style.visibility</p:attrName>
                                        </p:attrNameLst>
                                      </p:cBhvr>
                                      <p:to>
                                        <p:strVal val="visible"/>
                                      </p:to>
                                    </p:set>
                                    <p:anim calcmode="lin" valueType="num">
                                      <p:cBhvr>
                                        <p:cTn id="55" dur="500" fill="hold"/>
                                        <p:tgtEl>
                                          <p:spTgt spid="457731">
                                            <p:txEl>
                                              <p:pRg st="8" end="8"/>
                                            </p:txEl>
                                          </p:spTgt>
                                        </p:tgtEl>
                                        <p:attrNameLst>
                                          <p:attrName>ppt_w</p:attrName>
                                        </p:attrNameLst>
                                      </p:cBhvr>
                                      <p:tavLst>
                                        <p:tav tm="0">
                                          <p:val>
                                            <p:fltVal val="0"/>
                                          </p:val>
                                        </p:tav>
                                        <p:tav tm="100000">
                                          <p:val>
                                            <p:strVal val="#ppt_w"/>
                                          </p:val>
                                        </p:tav>
                                      </p:tavLst>
                                    </p:anim>
                                    <p:anim calcmode="lin" valueType="num">
                                      <p:cBhvr>
                                        <p:cTn id="56" dur="500" fill="hold"/>
                                        <p:tgtEl>
                                          <p:spTgt spid="457731">
                                            <p:txEl>
                                              <p:pRg st="8" end="8"/>
                                            </p:txEl>
                                          </p:spTgt>
                                        </p:tgtEl>
                                        <p:attrNameLst>
                                          <p:attrName>ppt_h</p:attrName>
                                        </p:attrNameLst>
                                      </p:cBhvr>
                                      <p:tavLst>
                                        <p:tav tm="0">
                                          <p:val>
                                            <p:fltVal val="0"/>
                                          </p:val>
                                        </p:tav>
                                        <p:tav tm="100000">
                                          <p:val>
                                            <p:strVal val="#ppt_h"/>
                                          </p:val>
                                        </p:tav>
                                      </p:tavLst>
                                    </p:anim>
                                  </p:childTnLst>
                                </p:cTn>
                              </p:par>
                            </p:childTnLst>
                          </p:cTn>
                        </p:par>
                      </p:childTnLst>
                    </p:cTn>
                  </p:par>
                  <p:par>
                    <p:cTn id="57" fill="hold" nodeType="clickPar">
                      <p:stCondLst>
                        <p:cond delay="indefinite"/>
                      </p:stCondLst>
                      <p:childTnLst>
                        <p:par>
                          <p:cTn id="58" fill="hold" nodeType="withGroup">
                            <p:stCondLst>
                              <p:cond delay="0"/>
                            </p:stCondLst>
                            <p:childTnLst>
                              <p:par>
                                <p:cTn id="59" presetID="23" presetClass="entr" presetSubtype="16" fill="hold" grpId="0" nodeType="clickEffect">
                                  <p:stCondLst>
                                    <p:cond delay="0"/>
                                  </p:stCondLst>
                                  <p:childTnLst>
                                    <p:set>
                                      <p:cBhvr>
                                        <p:cTn id="60" dur="1" fill="hold">
                                          <p:stCondLst>
                                            <p:cond delay="0"/>
                                          </p:stCondLst>
                                        </p:cTn>
                                        <p:tgtEl>
                                          <p:spTgt spid="457731">
                                            <p:txEl>
                                              <p:pRg st="9" end="9"/>
                                            </p:txEl>
                                          </p:spTgt>
                                        </p:tgtEl>
                                        <p:attrNameLst>
                                          <p:attrName>style.visibility</p:attrName>
                                        </p:attrNameLst>
                                      </p:cBhvr>
                                      <p:to>
                                        <p:strVal val="visible"/>
                                      </p:to>
                                    </p:set>
                                    <p:anim calcmode="lin" valueType="num">
                                      <p:cBhvr>
                                        <p:cTn id="61" dur="500" fill="hold"/>
                                        <p:tgtEl>
                                          <p:spTgt spid="457731">
                                            <p:txEl>
                                              <p:pRg st="9" end="9"/>
                                            </p:txEl>
                                          </p:spTgt>
                                        </p:tgtEl>
                                        <p:attrNameLst>
                                          <p:attrName>ppt_w</p:attrName>
                                        </p:attrNameLst>
                                      </p:cBhvr>
                                      <p:tavLst>
                                        <p:tav tm="0">
                                          <p:val>
                                            <p:fltVal val="0"/>
                                          </p:val>
                                        </p:tav>
                                        <p:tav tm="100000">
                                          <p:val>
                                            <p:strVal val="#ppt_w"/>
                                          </p:val>
                                        </p:tav>
                                      </p:tavLst>
                                    </p:anim>
                                    <p:anim calcmode="lin" valueType="num">
                                      <p:cBhvr>
                                        <p:cTn id="62" dur="500" fill="hold"/>
                                        <p:tgtEl>
                                          <p:spTgt spid="457731">
                                            <p:txEl>
                                              <p:pRg st="9" end="9"/>
                                            </p:txEl>
                                          </p:spTgt>
                                        </p:tgtEl>
                                        <p:attrNameLst>
                                          <p:attrName>ppt_h</p:attrName>
                                        </p:attrNameLst>
                                      </p:cBhvr>
                                      <p:tavLst>
                                        <p:tav tm="0">
                                          <p:val>
                                            <p:fltVal val="0"/>
                                          </p:val>
                                        </p:tav>
                                        <p:tav tm="100000">
                                          <p:val>
                                            <p:strVal val="#ppt_h"/>
                                          </p:val>
                                        </p:tav>
                                      </p:tavLst>
                                    </p:anim>
                                  </p:childTnLst>
                                </p:cTn>
                              </p:par>
                            </p:childTnLst>
                          </p:cTn>
                        </p:par>
                      </p:childTnLst>
                    </p:cTn>
                  </p:par>
                  <p:par>
                    <p:cTn id="63" fill="hold" nodeType="clickPar">
                      <p:stCondLst>
                        <p:cond delay="indefinite"/>
                      </p:stCondLst>
                      <p:childTnLst>
                        <p:par>
                          <p:cTn id="64" fill="hold" nodeType="withGroup">
                            <p:stCondLst>
                              <p:cond delay="0"/>
                            </p:stCondLst>
                            <p:childTnLst>
                              <p:par>
                                <p:cTn id="65" presetID="23" presetClass="entr" presetSubtype="16" fill="hold" grpId="0" nodeType="clickEffect">
                                  <p:stCondLst>
                                    <p:cond delay="0"/>
                                  </p:stCondLst>
                                  <p:childTnLst>
                                    <p:set>
                                      <p:cBhvr>
                                        <p:cTn id="66" dur="1" fill="hold">
                                          <p:stCondLst>
                                            <p:cond delay="0"/>
                                          </p:stCondLst>
                                        </p:cTn>
                                        <p:tgtEl>
                                          <p:spTgt spid="457731">
                                            <p:txEl>
                                              <p:pRg st="10" end="10"/>
                                            </p:txEl>
                                          </p:spTgt>
                                        </p:tgtEl>
                                        <p:attrNameLst>
                                          <p:attrName>style.visibility</p:attrName>
                                        </p:attrNameLst>
                                      </p:cBhvr>
                                      <p:to>
                                        <p:strVal val="visible"/>
                                      </p:to>
                                    </p:set>
                                    <p:anim calcmode="lin" valueType="num">
                                      <p:cBhvr>
                                        <p:cTn id="67" dur="500" fill="hold"/>
                                        <p:tgtEl>
                                          <p:spTgt spid="457731">
                                            <p:txEl>
                                              <p:pRg st="10" end="10"/>
                                            </p:txEl>
                                          </p:spTgt>
                                        </p:tgtEl>
                                        <p:attrNameLst>
                                          <p:attrName>ppt_w</p:attrName>
                                        </p:attrNameLst>
                                      </p:cBhvr>
                                      <p:tavLst>
                                        <p:tav tm="0">
                                          <p:val>
                                            <p:fltVal val="0"/>
                                          </p:val>
                                        </p:tav>
                                        <p:tav tm="100000">
                                          <p:val>
                                            <p:strVal val="#ppt_w"/>
                                          </p:val>
                                        </p:tav>
                                      </p:tavLst>
                                    </p:anim>
                                    <p:anim calcmode="lin" valueType="num">
                                      <p:cBhvr>
                                        <p:cTn id="68" dur="500" fill="hold"/>
                                        <p:tgtEl>
                                          <p:spTgt spid="457731">
                                            <p:txEl>
                                              <p:pRg st="10" end="10"/>
                                            </p:txEl>
                                          </p:spTgt>
                                        </p:tgtEl>
                                        <p:attrNameLst>
                                          <p:attrName>ppt_h</p:attrName>
                                        </p:attrNameLst>
                                      </p:cBhvr>
                                      <p:tavLst>
                                        <p:tav tm="0">
                                          <p:val>
                                            <p:fltVal val="0"/>
                                          </p:val>
                                        </p:tav>
                                        <p:tav tm="100000">
                                          <p:val>
                                            <p:strVal val="#ppt_h"/>
                                          </p:val>
                                        </p:tav>
                                      </p:tavLst>
                                    </p:anim>
                                  </p:childTnLst>
                                </p:cTn>
                              </p:par>
                            </p:childTnLst>
                          </p:cTn>
                        </p:par>
                      </p:childTnLst>
                    </p:cTn>
                  </p:par>
                  <p:par>
                    <p:cTn id="69" fill="hold" nodeType="clickPar">
                      <p:stCondLst>
                        <p:cond delay="indefinite"/>
                      </p:stCondLst>
                      <p:childTnLst>
                        <p:par>
                          <p:cTn id="70" fill="hold" nodeType="withGroup">
                            <p:stCondLst>
                              <p:cond delay="0"/>
                            </p:stCondLst>
                            <p:childTnLst>
                              <p:par>
                                <p:cTn id="71" presetID="23" presetClass="entr" presetSubtype="16" fill="hold" grpId="0" nodeType="clickEffect">
                                  <p:stCondLst>
                                    <p:cond delay="0"/>
                                  </p:stCondLst>
                                  <p:childTnLst>
                                    <p:set>
                                      <p:cBhvr>
                                        <p:cTn id="72" dur="1" fill="hold">
                                          <p:stCondLst>
                                            <p:cond delay="0"/>
                                          </p:stCondLst>
                                        </p:cTn>
                                        <p:tgtEl>
                                          <p:spTgt spid="457731">
                                            <p:txEl>
                                              <p:pRg st="11" end="11"/>
                                            </p:txEl>
                                          </p:spTgt>
                                        </p:tgtEl>
                                        <p:attrNameLst>
                                          <p:attrName>style.visibility</p:attrName>
                                        </p:attrNameLst>
                                      </p:cBhvr>
                                      <p:to>
                                        <p:strVal val="visible"/>
                                      </p:to>
                                    </p:set>
                                    <p:anim calcmode="lin" valueType="num">
                                      <p:cBhvr>
                                        <p:cTn id="73" dur="500" fill="hold"/>
                                        <p:tgtEl>
                                          <p:spTgt spid="457731">
                                            <p:txEl>
                                              <p:pRg st="11" end="11"/>
                                            </p:txEl>
                                          </p:spTgt>
                                        </p:tgtEl>
                                        <p:attrNameLst>
                                          <p:attrName>ppt_w</p:attrName>
                                        </p:attrNameLst>
                                      </p:cBhvr>
                                      <p:tavLst>
                                        <p:tav tm="0">
                                          <p:val>
                                            <p:fltVal val="0"/>
                                          </p:val>
                                        </p:tav>
                                        <p:tav tm="100000">
                                          <p:val>
                                            <p:strVal val="#ppt_w"/>
                                          </p:val>
                                        </p:tav>
                                      </p:tavLst>
                                    </p:anim>
                                    <p:anim calcmode="lin" valueType="num">
                                      <p:cBhvr>
                                        <p:cTn id="74" dur="500" fill="hold"/>
                                        <p:tgtEl>
                                          <p:spTgt spid="457731">
                                            <p:txEl>
                                              <p:pRg st="11" end="11"/>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7731" grpId="0" build="p" bldLvl="2" autoUpdateAnimBg="0"/>
    </p:bldLst>
  </p:timing>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76162" name="Rectangle 2"/>
          <p:cNvSpPr>
            <a:spLocks noGrp="1" noChangeArrowheads="1"/>
          </p:cNvSpPr>
          <p:nvPr>
            <p:ph type="title"/>
          </p:nvPr>
        </p:nvSpPr>
        <p:spPr/>
        <p:txBody>
          <a:bodyPr/>
          <a:lstStyle/>
          <a:p>
            <a:pPr eaLnBrk="1" hangingPunct="1">
              <a:defRPr/>
            </a:pPr>
            <a:r>
              <a:rPr lang="en-US" smtClean="0"/>
              <a:t>Can you tell the difference?</a:t>
            </a:r>
          </a:p>
        </p:txBody>
      </p:sp>
      <p:sp>
        <p:nvSpPr>
          <p:cNvPr id="476163" name="Rectangle 3"/>
          <p:cNvSpPr>
            <a:spLocks noGrp="1" noChangeArrowheads="1"/>
          </p:cNvSpPr>
          <p:nvPr>
            <p:ph type="body" idx="1"/>
          </p:nvPr>
        </p:nvSpPr>
        <p:spPr>
          <a:xfrm>
            <a:off x="228600" y="1600200"/>
            <a:ext cx="8458200" cy="5029200"/>
          </a:xfrm>
        </p:spPr>
        <p:txBody>
          <a:bodyPr/>
          <a:lstStyle/>
          <a:p>
            <a:pPr eaLnBrk="1" hangingPunct="1"/>
            <a:r>
              <a:rPr lang="en-US" sz="3100" smtClean="0">
                <a:solidFill>
                  <a:srgbClr val="000066"/>
                </a:solidFill>
              </a:rPr>
              <a:t>I</a:t>
            </a:r>
            <a:r>
              <a:rPr lang="en-US" sz="3100" smtClean="0"/>
              <a:t> need you to take out the trash- now please.</a:t>
            </a:r>
          </a:p>
          <a:p>
            <a:pPr eaLnBrk="1" hangingPunct="1"/>
            <a:r>
              <a:rPr lang="en-US" sz="3100" smtClean="0"/>
              <a:t>I </a:t>
            </a:r>
            <a:r>
              <a:rPr lang="en-US" sz="3100" smtClean="0">
                <a:solidFill>
                  <a:srgbClr val="000066"/>
                </a:solidFill>
              </a:rPr>
              <a:t>need</a:t>
            </a:r>
            <a:r>
              <a:rPr lang="en-US" sz="3100" smtClean="0"/>
              <a:t> you to take out the trash- now please.</a:t>
            </a:r>
          </a:p>
          <a:p>
            <a:pPr eaLnBrk="1" hangingPunct="1"/>
            <a:r>
              <a:rPr lang="en-US" sz="3100" smtClean="0"/>
              <a:t>I need </a:t>
            </a:r>
            <a:r>
              <a:rPr lang="en-US" sz="3100" smtClean="0">
                <a:solidFill>
                  <a:srgbClr val="000066"/>
                </a:solidFill>
              </a:rPr>
              <a:t>you</a:t>
            </a:r>
            <a:r>
              <a:rPr lang="en-US" sz="3100" smtClean="0"/>
              <a:t> to take out the trash- now please.</a:t>
            </a:r>
          </a:p>
          <a:p>
            <a:pPr eaLnBrk="1" hangingPunct="1"/>
            <a:r>
              <a:rPr lang="en-US" sz="3100" smtClean="0"/>
              <a:t>I need you to </a:t>
            </a:r>
            <a:r>
              <a:rPr lang="en-US" sz="3100" smtClean="0">
                <a:solidFill>
                  <a:srgbClr val="000066"/>
                </a:solidFill>
              </a:rPr>
              <a:t>take out</a:t>
            </a:r>
            <a:r>
              <a:rPr lang="en-US" sz="3100" smtClean="0"/>
              <a:t> the trash- now please.</a:t>
            </a:r>
          </a:p>
          <a:p>
            <a:pPr eaLnBrk="1" hangingPunct="1"/>
            <a:r>
              <a:rPr lang="en-US" sz="3100" smtClean="0"/>
              <a:t>I need you to take out </a:t>
            </a:r>
            <a:r>
              <a:rPr lang="en-US" sz="3100" smtClean="0">
                <a:solidFill>
                  <a:srgbClr val="000066"/>
                </a:solidFill>
              </a:rPr>
              <a:t>the trash-</a:t>
            </a:r>
            <a:r>
              <a:rPr lang="en-US" sz="3100" smtClean="0"/>
              <a:t> now please.</a:t>
            </a:r>
          </a:p>
          <a:p>
            <a:pPr eaLnBrk="1" hangingPunct="1"/>
            <a:r>
              <a:rPr lang="en-US" sz="3100" smtClean="0"/>
              <a:t>I need you to take out the trash- </a:t>
            </a:r>
            <a:r>
              <a:rPr lang="en-US" sz="3100" smtClean="0">
                <a:solidFill>
                  <a:srgbClr val="000066"/>
                </a:solidFill>
              </a:rPr>
              <a:t>now</a:t>
            </a:r>
            <a:r>
              <a:rPr lang="en-US" sz="3100" smtClean="0"/>
              <a:t> please.</a:t>
            </a:r>
          </a:p>
          <a:p>
            <a:pPr eaLnBrk="1" hangingPunct="1"/>
            <a:r>
              <a:rPr lang="en-US" sz="3100" smtClean="0"/>
              <a:t>I need you to take out the trash- now </a:t>
            </a:r>
            <a:r>
              <a:rPr lang="en-US" sz="3100" smtClean="0">
                <a:solidFill>
                  <a:srgbClr val="000066"/>
                </a:solidFill>
              </a:rPr>
              <a:t>please</a:t>
            </a:r>
            <a:r>
              <a:rPr lang="en-US" sz="3100" smtClean="0"/>
              <a:t>.</a:t>
            </a:r>
          </a:p>
          <a:p>
            <a:pPr eaLnBrk="1" hangingPunct="1"/>
            <a:endParaRPr lang="en-US" sz="3100" smtClean="0"/>
          </a:p>
          <a:p>
            <a:pPr eaLnBrk="1" hangingPunct="1"/>
            <a:endParaRPr lang="en-US" sz="2800"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76163">
                                            <p:txEl>
                                              <p:pRg st="0" end="0"/>
                                            </p:txEl>
                                          </p:spTgt>
                                        </p:tgtEl>
                                        <p:attrNameLst>
                                          <p:attrName>style.visibility</p:attrName>
                                        </p:attrNameLst>
                                      </p:cBhvr>
                                      <p:to>
                                        <p:strVal val="visible"/>
                                      </p:to>
                                    </p:set>
                                    <p:animEffect transition="in" filter="box(in)">
                                      <p:cBhvr>
                                        <p:cTn id="7" dur="500"/>
                                        <p:tgtEl>
                                          <p:spTgt spid="47616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476163">
                                            <p:txEl>
                                              <p:pRg st="1" end="1"/>
                                            </p:txEl>
                                          </p:spTgt>
                                        </p:tgtEl>
                                        <p:attrNameLst>
                                          <p:attrName>style.visibility</p:attrName>
                                        </p:attrNameLst>
                                      </p:cBhvr>
                                      <p:to>
                                        <p:strVal val="visible"/>
                                      </p:to>
                                    </p:set>
                                    <p:animEffect transition="in" filter="box(in)">
                                      <p:cBhvr>
                                        <p:cTn id="12" dur="500"/>
                                        <p:tgtEl>
                                          <p:spTgt spid="476163">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476163">
                                            <p:txEl>
                                              <p:pRg st="2" end="2"/>
                                            </p:txEl>
                                          </p:spTgt>
                                        </p:tgtEl>
                                        <p:attrNameLst>
                                          <p:attrName>style.visibility</p:attrName>
                                        </p:attrNameLst>
                                      </p:cBhvr>
                                      <p:to>
                                        <p:strVal val="visible"/>
                                      </p:to>
                                    </p:set>
                                    <p:animEffect transition="in" filter="box(in)">
                                      <p:cBhvr>
                                        <p:cTn id="17" dur="500"/>
                                        <p:tgtEl>
                                          <p:spTgt spid="476163">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476163">
                                            <p:txEl>
                                              <p:pRg st="3" end="3"/>
                                            </p:txEl>
                                          </p:spTgt>
                                        </p:tgtEl>
                                        <p:attrNameLst>
                                          <p:attrName>style.visibility</p:attrName>
                                        </p:attrNameLst>
                                      </p:cBhvr>
                                      <p:to>
                                        <p:strVal val="visible"/>
                                      </p:to>
                                    </p:set>
                                    <p:animEffect transition="in" filter="box(in)">
                                      <p:cBhvr>
                                        <p:cTn id="22" dur="500"/>
                                        <p:tgtEl>
                                          <p:spTgt spid="476163">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476163">
                                            <p:txEl>
                                              <p:pRg st="4" end="4"/>
                                            </p:txEl>
                                          </p:spTgt>
                                        </p:tgtEl>
                                        <p:attrNameLst>
                                          <p:attrName>style.visibility</p:attrName>
                                        </p:attrNameLst>
                                      </p:cBhvr>
                                      <p:to>
                                        <p:strVal val="visible"/>
                                      </p:to>
                                    </p:set>
                                    <p:animEffect transition="in" filter="box(in)">
                                      <p:cBhvr>
                                        <p:cTn id="27" dur="500"/>
                                        <p:tgtEl>
                                          <p:spTgt spid="476163">
                                            <p:txEl>
                                              <p:pRg st="4" end="4"/>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476163">
                                            <p:txEl>
                                              <p:pRg st="5" end="5"/>
                                            </p:txEl>
                                          </p:spTgt>
                                        </p:tgtEl>
                                        <p:attrNameLst>
                                          <p:attrName>style.visibility</p:attrName>
                                        </p:attrNameLst>
                                      </p:cBhvr>
                                      <p:to>
                                        <p:strVal val="visible"/>
                                      </p:to>
                                    </p:set>
                                    <p:animEffect transition="in" filter="box(in)">
                                      <p:cBhvr>
                                        <p:cTn id="32" dur="500"/>
                                        <p:tgtEl>
                                          <p:spTgt spid="476163">
                                            <p:txEl>
                                              <p:pRg st="5" end="5"/>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4" presetClass="entr" presetSubtype="16" fill="hold" grpId="0" nodeType="clickEffect">
                                  <p:stCondLst>
                                    <p:cond delay="0"/>
                                  </p:stCondLst>
                                  <p:childTnLst>
                                    <p:set>
                                      <p:cBhvr>
                                        <p:cTn id="36" dur="1" fill="hold">
                                          <p:stCondLst>
                                            <p:cond delay="0"/>
                                          </p:stCondLst>
                                        </p:cTn>
                                        <p:tgtEl>
                                          <p:spTgt spid="476163">
                                            <p:txEl>
                                              <p:pRg st="6" end="6"/>
                                            </p:txEl>
                                          </p:spTgt>
                                        </p:tgtEl>
                                        <p:attrNameLst>
                                          <p:attrName>style.visibility</p:attrName>
                                        </p:attrNameLst>
                                      </p:cBhvr>
                                      <p:to>
                                        <p:strVal val="visible"/>
                                      </p:to>
                                    </p:set>
                                    <p:animEffect transition="in" filter="box(in)">
                                      <p:cBhvr>
                                        <p:cTn id="37" dur="500"/>
                                        <p:tgtEl>
                                          <p:spTgt spid="47616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6163" grpId="0" build="p"/>
    </p:bldLst>
  </p:timing>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59778" name="Rectangle 2"/>
          <p:cNvSpPr>
            <a:spLocks noGrp="1" noChangeArrowheads="1"/>
          </p:cNvSpPr>
          <p:nvPr>
            <p:ph type="title"/>
          </p:nvPr>
        </p:nvSpPr>
        <p:spPr/>
        <p:txBody>
          <a:bodyPr/>
          <a:lstStyle/>
          <a:p>
            <a:pPr eaLnBrk="1" hangingPunct="1">
              <a:defRPr/>
            </a:pPr>
            <a:r>
              <a:rPr lang="en-US" smtClean="0"/>
              <a:t>Channels of Nonverbal Comms</a:t>
            </a:r>
          </a:p>
        </p:txBody>
      </p:sp>
      <p:pic>
        <p:nvPicPr>
          <p:cNvPr id="40963" name="Picture 3" descr="j3ti0d2r[1]"/>
          <p:cNvPicPr>
            <a:picLocks noGrp="1" noChangeAspect="1" noChangeArrowheads="1"/>
          </p:cNvPicPr>
          <p:nvPr>
            <p:ph idx="1"/>
          </p:nvPr>
        </p:nvPicPr>
        <p:blipFill>
          <a:blip r:embed="rId3" cstate="print"/>
          <a:srcRect r="33333"/>
          <a:stretch>
            <a:fillRect/>
          </a:stretch>
        </p:blipFill>
        <p:spPr>
          <a:xfrm>
            <a:off x="3810000" y="1606550"/>
            <a:ext cx="4876800" cy="4870450"/>
          </a:xfrm>
        </p:spPr>
      </p:pic>
      <p:grpSp>
        <p:nvGrpSpPr>
          <p:cNvPr id="459780" name="Group 4"/>
          <p:cNvGrpSpPr>
            <a:grpSpLocks/>
          </p:cNvGrpSpPr>
          <p:nvPr/>
        </p:nvGrpSpPr>
        <p:grpSpPr bwMode="auto">
          <a:xfrm>
            <a:off x="1524000" y="1935163"/>
            <a:ext cx="3352800" cy="579437"/>
            <a:chOff x="960" y="1219"/>
            <a:chExt cx="2112" cy="365"/>
          </a:xfrm>
        </p:grpSpPr>
        <p:sp>
          <p:nvSpPr>
            <p:cNvPr id="40978" name="Text Box 5"/>
            <p:cNvSpPr txBox="1">
              <a:spLocks noChangeArrowheads="1"/>
            </p:cNvSpPr>
            <p:nvPr/>
          </p:nvSpPr>
          <p:spPr bwMode="auto">
            <a:xfrm>
              <a:off x="960" y="1219"/>
              <a:ext cx="1536" cy="365"/>
            </a:xfrm>
            <a:prstGeom prst="rect">
              <a:avLst/>
            </a:prstGeom>
            <a:noFill/>
            <a:ln w="12700">
              <a:noFill/>
              <a:miter lim="800000"/>
              <a:headEnd type="none" w="sm" len="sm"/>
              <a:tailEnd type="none" w="sm" len="sm"/>
            </a:ln>
            <a:effectLst/>
          </p:spPr>
          <p:txBody>
            <a:bodyPr>
              <a:spAutoFit/>
            </a:bodyPr>
            <a:lstStyle/>
            <a:p>
              <a:pPr>
                <a:spcBef>
                  <a:spcPct val="50000"/>
                </a:spcBef>
              </a:pPr>
              <a:r>
                <a:rPr lang="en-US" sz="3200" b="1">
                  <a:solidFill>
                    <a:srgbClr val="FFFF00"/>
                  </a:solidFill>
                  <a:latin typeface="Times New Roman" pitchFamily="18" charset="0"/>
                  <a:cs typeface="Arial" charset="0"/>
                </a:rPr>
                <a:t>Eye Contact</a:t>
              </a:r>
            </a:p>
          </p:txBody>
        </p:sp>
        <p:sp>
          <p:nvSpPr>
            <p:cNvPr id="40979" name="Line 6"/>
            <p:cNvSpPr>
              <a:spLocks noChangeShapeType="1"/>
            </p:cNvSpPr>
            <p:nvPr/>
          </p:nvSpPr>
          <p:spPr bwMode="auto">
            <a:xfrm>
              <a:off x="2352" y="1440"/>
              <a:ext cx="720" cy="0"/>
            </a:xfrm>
            <a:prstGeom prst="line">
              <a:avLst/>
            </a:prstGeom>
            <a:noFill/>
            <a:ln w="34925">
              <a:solidFill>
                <a:srgbClr val="000000"/>
              </a:solidFill>
              <a:round/>
              <a:headEnd type="none" w="sm" len="sm"/>
              <a:tailEnd type="triangle" w="lg" len="lg"/>
            </a:ln>
            <a:effectLst/>
          </p:spPr>
          <p:txBody>
            <a:bodyPr/>
            <a:lstStyle/>
            <a:p>
              <a:endParaRPr lang="en-US"/>
            </a:p>
          </p:txBody>
        </p:sp>
      </p:grpSp>
      <p:grpSp>
        <p:nvGrpSpPr>
          <p:cNvPr id="459783" name="Group 7"/>
          <p:cNvGrpSpPr>
            <a:grpSpLocks/>
          </p:cNvGrpSpPr>
          <p:nvPr/>
        </p:nvGrpSpPr>
        <p:grpSpPr bwMode="auto">
          <a:xfrm>
            <a:off x="5715000" y="1524000"/>
            <a:ext cx="2743200" cy="1066800"/>
            <a:chOff x="3600" y="960"/>
            <a:chExt cx="1728" cy="672"/>
          </a:xfrm>
        </p:grpSpPr>
        <p:sp>
          <p:nvSpPr>
            <p:cNvPr id="40976" name="Text Box 8"/>
            <p:cNvSpPr txBox="1">
              <a:spLocks noChangeArrowheads="1"/>
            </p:cNvSpPr>
            <p:nvPr/>
          </p:nvSpPr>
          <p:spPr bwMode="auto">
            <a:xfrm>
              <a:off x="3936" y="960"/>
              <a:ext cx="1392" cy="672"/>
            </a:xfrm>
            <a:prstGeom prst="rect">
              <a:avLst/>
            </a:prstGeom>
            <a:noFill/>
            <a:ln w="12700">
              <a:noFill/>
              <a:miter lim="800000"/>
              <a:headEnd type="none" w="sm" len="sm"/>
              <a:tailEnd type="none" w="sm" len="sm"/>
            </a:ln>
            <a:effectLst/>
          </p:spPr>
          <p:txBody>
            <a:bodyPr>
              <a:spAutoFit/>
            </a:bodyPr>
            <a:lstStyle/>
            <a:p>
              <a:pPr>
                <a:spcBef>
                  <a:spcPct val="50000"/>
                </a:spcBef>
              </a:pPr>
              <a:r>
                <a:rPr lang="en-US" sz="3200" b="1">
                  <a:solidFill>
                    <a:srgbClr val="000000"/>
                  </a:solidFill>
                  <a:latin typeface="Times New Roman" pitchFamily="18" charset="0"/>
                  <a:cs typeface="Arial" charset="0"/>
                </a:rPr>
                <a:t>Facial Expression</a:t>
              </a:r>
            </a:p>
          </p:txBody>
        </p:sp>
        <p:sp>
          <p:nvSpPr>
            <p:cNvPr id="40977" name="Line 9"/>
            <p:cNvSpPr>
              <a:spLocks noChangeShapeType="1"/>
            </p:cNvSpPr>
            <p:nvPr/>
          </p:nvSpPr>
          <p:spPr bwMode="auto">
            <a:xfrm flipH="1">
              <a:off x="3600" y="1440"/>
              <a:ext cx="288" cy="96"/>
            </a:xfrm>
            <a:prstGeom prst="line">
              <a:avLst/>
            </a:prstGeom>
            <a:noFill/>
            <a:ln w="34925">
              <a:solidFill>
                <a:srgbClr val="000000"/>
              </a:solidFill>
              <a:round/>
              <a:headEnd type="none" w="sm" len="sm"/>
              <a:tailEnd type="triangle" w="lg" len="lg"/>
            </a:ln>
            <a:effectLst/>
          </p:spPr>
          <p:txBody>
            <a:bodyPr/>
            <a:lstStyle/>
            <a:p>
              <a:endParaRPr lang="en-US"/>
            </a:p>
          </p:txBody>
        </p:sp>
      </p:grpSp>
      <p:grpSp>
        <p:nvGrpSpPr>
          <p:cNvPr id="459786" name="Group 10"/>
          <p:cNvGrpSpPr>
            <a:grpSpLocks/>
          </p:cNvGrpSpPr>
          <p:nvPr/>
        </p:nvGrpSpPr>
        <p:grpSpPr bwMode="auto">
          <a:xfrm>
            <a:off x="6400800" y="2819400"/>
            <a:ext cx="2362200" cy="609600"/>
            <a:chOff x="4032" y="1776"/>
            <a:chExt cx="1488" cy="384"/>
          </a:xfrm>
        </p:grpSpPr>
        <p:sp>
          <p:nvSpPr>
            <p:cNvPr id="40974" name="Text Box 11"/>
            <p:cNvSpPr txBox="1">
              <a:spLocks noChangeArrowheads="1"/>
            </p:cNvSpPr>
            <p:nvPr/>
          </p:nvSpPr>
          <p:spPr bwMode="auto">
            <a:xfrm>
              <a:off x="4032" y="1776"/>
              <a:ext cx="1488" cy="365"/>
            </a:xfrm>
            <a:prstGeom prst="rect">
              <a:avLst/>
            </a:prstGeom>
            <a:noFill/>
            <a:ln w="12700">
              <a:noFill/>
              <a:miter lim="800000"/>
              <a:headEnd type="none" w="sm" len="sm"/>
              <a:tailEnd type="none" w="sm" len="sm"/>
            </a:ln>
            <a:effectLst/>
          </p:spPr>
          <p:txBody>
            <a:bodyPr>
              <a:spAutoFit/>
            </a:bodyPr>
            <a:lstStyle/>
            <a:p>
              <a:pPr>
                <a:spcBef>
                  <a:spcPct val="50000"/>
                </a:spcBef>
              </a:pPr>
              <a:r>
                <a:rPr lang="en-US" sz="3200" b="1">
                  <a:solidFill>
                    <a:srgbClr val="000000"/>
                  </a:solidFill>
                  <a:latin typeface="Times New Roman" pitchFamily="18" charset="0"/>
                  <a:cs typeface="Arial" charset="0"/>
                </a:rPr>
                <a:t>Proximity</a:t>
              </a:r>
            </a:p>
          </p:txBody>
        </p:sp>
        <p:sp>
          <p:nvSpPr>
            <p:cNvPr id="40975" name="Line 12"/>
            <p:cNvSpPr>
              <a:spLocks noChangeShapeType="1"/>
            </p:cNvSpPr>
            <p:nvPr/>
          </p:nvSpPr>
          <p:spPr bwMode="auto">
            <a:xfrm>
              <a:off x="4032" y="2160"/>
              <a:ext cx="576" cy="0"/>
            </a:xfrm>
            <a:prstGeom prst="line">
              <a:avLst/>
            </a:prstGeom>
            <a:noFill/>
            <a:ln w="31750">
              <a:solidFill>
                <a:srgbClr val="000000"/>
              </a:solidFill>
              <a:round/>
              <a:headEnd type="triangle" w="lg" len="lg"/>
              <a:tailEnd type="triangle" w="lg" len="lg"/>
            </a:ln>
            <a:effectLst/>
          </p:spPr>
          <p:txBody>
            <a:bodyPr/>
            <a:lstStyle/>
            <a:p>
              <a:endParaRPr lang="en-US"/>
            </a:p>
          </p:txBody>
        </p:sp>
      </p:grpSp>
      <p:grpSp>
        <p:nvGrpSpPr>
          <p:cNvPr id="459789" name="Group 13"/>
          <p:cNvGrpSpPr>
            <a:grpSpLocks/>
          </p:cNvGrpSpPr>
          <p:nvPr/>
        </p:nvGrpSpPr>
        <p:grpSpPr bwMode="auto">
          <a:xfrm>
            <a:off x="1066800" y="3124200"/>
            <a:ext cx="3276600" cy="2057400"/>
            <a:chOff x="672" y="1968"/>
            <a:chExt cx="2064" cy="1296"/>
          </a:xfrm>
        </p:grpSpPr>
        <p:sp>
          <p:nvSpPr>
            <p:cNvPr id="40971" name="Text Box 14"/>
            <p:cNvSpPr txBox="1">
              <a:spLocks noChangeArrowheads="1"/>
            </p:cNvSpPr>
            <p:nvPr/>
          </p:nvSpPr>
          <p:spPr bwMode="auto">
            <a:xfrm>
              <a:off x="672" y="1968"/>
              <a:ext cx="1488" cy="672"/>
            </a:xfrm>
            <a:prstGeom prst="rect">
              <a:avLst/>
            </a:prstGeom>
            <a:noFill/>
            <a:ln w="12700">
              <a:noFill/>
              <a:miter lim="800000"/>
              <a:headEnd type="none" w="sm" len="sm"/>
              <a:tailEnd type="none" w="sm" len="sm"/>
            </a:ln>
            <a:effectLst/>
          </p:spPr>
          <p:txBody>
            <a:bodyPr>
              <a:spAutoFit/>
            </a:bodyPr>
            <a:lstStyle/>
            <a:p>
              <a:pPr>
                <a:spcBef>
                  <a:spcPct val="50000"/>
                </a:spcBef>
              </a:pPr>
              <a:r>
                <a:rPr lang="en-US" sz="3200" b="1">
                  <a:solidFill>
                    <a:srgbClr val="FFFF00"/>
                  </a:solidFill>
                  <a:latin typeface="Times New Roman" pitchFamily="18" charset="0"/>
                  <a:cs typeface="Arial" charset="0"/>
                </a:rPr>
                <a:t>Physical Appearance</a:t>
              </a:r>
            </a:p>
          </p:txBody>
        </p:sp>
        <p:sp>
          <p:nvSpPr>
            <p:cNvPr id="40972" name="Line 15"/>
            <p:cNvSpPr>
              <a:spLocks noChangeShapeType="1"/>
            </p:cNvSpPr>
            <p:nvPr/>
          </p:nvSpPr>
          <p:spPr bwMode="auto">
            <a:xfrm flipV="1">
              <a:off x="1824" y="2064"/>
              <a:ext cx="912" cy="96"/>
            </a:xfrm>
            <a:prstGeom prst="line">
              <a:avLst/>
            </a:prstGeom>
            <a:noFill/>
            <a:ln w="34925">
              <a:solidFill>
                <a:schemeClr val="folHlink"/>
              </a:solidFill>
              <a:round/>
              <a:headEnd type="none" w="sm" len="sm"/>
              <a:tailEnd type="triangle" w="lg" len="lg"/>
            </a:ln>
            <a:effectLst/>
          </p:spPr>
          <p:txBody>
            <a:bodyPr/>
            <a:lstStyle/>
            <a:p>
              <a:endParaRPr lang="en-US"/>
            </a:p>
          </p:txBody>
        </p:sp>
        <p:sp>
          <p:nvSpPr>
            <p:cNvPr id="40973" name="Line 16"/>
            <p:cNvSpPr>
              <a:spLocks noChangeShapeType="1"/>
            </p:cNvSpPr>
            <p:nvPr/>
          </p:nvSpPr>
          <p:spPr bwMode="auto">
            <a:xfrm>
              <a:off x="1920" y="2256"/>
              <a:ext cx="624" cy="1008"/>
            </a:xfrm>
            <a:prstGeom prst="line">
              <a:avLst/>
            </a:prstGeom>
            <a:noFill/>
            <a:ln w="34925">
              <a:solidFill>
                <a:schemeClr val="folHlink"/>
              </a:solidFill>
              <a:round/>
              <a:headEnd type="none" w="sm" len="sm"/>
              <a:tailEnd type="triangle" w="lg" len="lg"/>
            </a:ln>
            <a:effectLst/>
          </p:spPr>
          <p:txBody>
            <a:bodyPr/>
            <a:lstStyle/>
            <a:p>
              <a:endParaRPr lang="en-US"/>
            </a:p>
          </p:txBody>
        </p:sp>
      </p:grpSp>
      <p:grpSp>
        <p:nvGrpSpPr>
          <p:cNvPr id="459793" name="Group 17"/>
          <p:cNvGrpSpPr>
            <a:grpSpLocks/>
          </p:cNvGrpSpPr>
          <p:nvPr/>
        </p:nvGrpSpPr>
        <p:grpSpPr bwMode="auto">
          <a:xfrm>
            <a:off x="5791200" y="4572000"/>
            <a:ext cx="3200400" cy="1524000"/>
            <a:chOff x="3648" y="2880"/>
            <a:chExt cx="2016" cy="960"/>
          </a:xfrm>
        </p:grpSpPr>
        <p:sp>
          <p:nvSpPr>
            <p:cNvPr id="40969" name="Text Box 18"/>
            <p:cNvSpPr txBox="1">
              <a:spLocks noChangeArrowheads="1"/>
            </p:cNvSpPr>
            <p:nvPr/>
          </p:nvSpPr>
          <p:spPr bwMode="auto">
            <a:xfrm>
              <a:off x="4224" y="3168"/>
              <a:ext cx="1440" cy="672"/>
            </a:xfrm>
            <a:prstGeom prst="rect">
              <a:avLst/>
            </a:prstGeom>
            <a:noFill/>
            <a:ln w="12700">
              <a:noFill/>
              <a:miter lim="800000"/>
              <a:headEnd type="none" w="sm" len="sm"/>
              <a:tailEnd type="none" w="sm" len="sm"/>
            </a:ln>
            <a:effectLst/>
          </p:spPr>
          <p:txBody>
            <a:bodyPr>
              <a:spAutoFit/>
            </a:bodyPr>
            <a:lstStyle/>
            <a:p>
              <a:pPr>
                <a:spcBef>
                  <a:spcPct val="50000"/>
                </a:spcBef>
              </a:pPr>
              <a:r>
                <a:rPr lang="en-US" sz="3200" b="1">
                  <a:solidFill>
                    <a:srgbClr val="FFFF00"/>
                  </a:solidFill>
                  <a:latin typeface="Times New Roman" pitchFamily="18" charset="0"/>
                  <a:cs typeface="Arial" charset="0"/>
                </a:rPr>
                <a:t>Body Language</a:t>
              </a:r>
            </a:p>
          </p:txBody>
        </p:sp>
        <p:sp>
          <p:nvSpPr>
            <p:cNvPr id="40970" name="Line 19"/>
            <p:cNvSpPr>
              <a:spLocks noChangeShapeType="1"/>
            </p:cNvSpPr>
            <p:nvPr/>
          </p:nvSpPr>
          <p:spPr bwMode="auto">
            <a:xfrm flipH="1" flipV="1">
              <a:off x="3648" y="2880"/>
              <a:ext cx="576" cy="624"/>
            </a:xfrm>
            <a:prstGeom prst="line">
              <a:avLst/>
            </a:prstGeom>
            <a:noFill/>
            <a:ln w="34925">
              <a:solidFill>
                <a:schemeClr val="folHlink"/>
              </a:solidFill>
              <a:round/>
              <a:headEnd type="none" w="sm" len="sm"/>
              <a:tailEnd type="triangle" w="lg" len="lg"/>
            </a:ln>
            <a:effectLst/>
          </p:spPr>
          <p:txBody>
            <a:bodyPr/>
            <a:lstStyle/>
            <a:p>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59789"/>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459783"/>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459780"/>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459786"/>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45979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1986" name="Picture 4"/>
          <p:cNvPicPr>
            <a:picLocks noChangeAspect="1" noChangeArrowheads="1"/>
          </p:cNvPicPr>
          <p:nvPr>
            <p:ph idx="1"/>
          </p:nvPr>
        </p:nvPicPr>
        <p:blipFill>
          <a:blip r:embed="rId2" cstate="print"/>
          <a:srcRect/>
          <a:stretch>
            <a:fillRect/>
          </a:stretch>
        </p:blipFill>
        <p:spPr>
          <a:xfrm>
            <a:off x="838200" y="989013"/>
            <a:ext cx="7615238" cy="4595812"/>
          </a:xfrm>
          <a:noFill/>
        </p:spPr>
      </p:pic>
      <p:sp>
        <p:nvSpPr>
          <p:cNvPr id="41987" name="Rectangle 7"/>
          <p:cNvSpPr>
            <a:spLocks noChangeArrowheads="1"/>
          </p:cNvSpPr>
          <p:nvPr>
            <p:ph type="title"/>
          </p:nvPr>
        </p:nvSpPr>
        <p:spPr>
          <a:xfrm>
            <a:off x="457200" y="228600"/>
            <a:ext cx="8686800" cy="1143000"/>
          </a:xfrm>
          <a:noFill/>
        </p:spPr>
        <p:txBody>
          <a:bodyPr/>
          <a:lstStyle/>
          <a:p>
            <a:pPr algn="l" eaLnBrk="1" hangingPunct="1"/>
            <a:r>
              <a:rPr lang="en-GB" sz="4000" smtClean="0">
                <a:effectLst/>
              </a:rPr>
              <a:t>It can be compared with an iceberg:</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411652" name="Rectangle 4"/>
          <p:cNvSpPr>
            <a:spLocks noGrp="1" noChangeArrowheads="1"/>
          </p:cNvSpPr>
          <p:nvPr>
            <p:ph type="ctrTitle"/>
          </p:nvPr>
        </p:nvSpPr>
        <p:spPr>
          <a:xfrm>
            <a:off x="533400" y="533400"/>
            <a:ext cx="8229600" cy="914400"/>
          </a:xfrm>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eaLnBrk="1" hangingPunct="1">
              <a:defRPr/>
            </a:pPr>
            <a:r>
              <a:rPr lang="en-US" smtClean="0"/>
              <a:t>Workbook p. 25</a:t>
            </a:r>
          </a:p>
        </p:txBody>
      </p:sp>
      <p:sp>
        <p:nvSpPr>
          <p:cNvPr id="411653" name="Rectangle 5"/>
          <p:cNvSpPr>
            <a:spLocks noGrp="1" noChangeArrowheads="1"/>
          </p:cNvSpPr>
          <p:nvPr>
            <p:ph type="subTitle" idx="1"/>
          </p:nvPr>
        </p:nvSpPr>
        <p:spPr>
          <a:xfrm>
            <a:off x="685800" y="1600200"/>
            <a:ext cx="7391400" cy="4191000"/>
          </a:xfrm>
        </p:spPr>
        <p:txBody>
          <a:bodyPr/>
          <a:lstStyle/>
          <a:p>
            <a:pPr marL="609600" indent="-609600" algn="l" eaLnBrk="1" hangingPunct="1">
              <a:buFontTx/>
              <a:buAutoNum type="arabicPeriod"/>
              <a:defRPr/>
            </a:pPr>
            <a:r>
              <a:rPr lang="en-US" sz="2800" smtClean="0"/>
              <a:t>Were you aware of your family patterns before doing this worksheet?</a:t>
            </a:r>
          </a:p>
          <a:p>
            <a:pPr marL="609600" indent="-609600" algn="l" eaLnBrk="1" hangingPunct="1">
              <a:buFontTx/>
              <a:buAutoNum type="arabicPeriod"/>
              <a:defRPr/>
            </a:pPr>
            <a:r>
              <a:rPr lang="en-US" sz="2800" smtClean="0"/>
              <a:t>Did you mistakenly think that other people use the same communication style you do? </a:t>
            </a:r>
          </a:p>
          <a:p>
            <a:pPr marL="609600" indent="-609600" algn="l" eaLnBrk="1" hangingPunct="1">
              <a:buFontTx/>
              <a:buAutoNum type="arabicPeriod"/>
              <a:defRPr/>
            </a:pPr>
            <a:r>
              <a:rPr lang="en-US" sz="2800" smtClean="0"/>
              <a:t>What often happens when two people have different styles of communication?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11652"/>
                                        </p:tgtEl>
                                        <p:attrNameLst>
                                          <p:attrName>style.visibility</p:attrName>
                                        </p:attrNameLst>
                                      </p:cBhvr>
                                      <p:to>
                                        <p:strVal val="visible"/>
                                      </p:to>
                                    </p:set>
                                    <p:animEffect transition="in" filter="fade">
                                      <p:cBhvr>
                                        <p:cTn id="7" dur="2000"/>
                                        <p:tgtEl>
                                          <p:spTgt spid="41165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11653">
                                            <p:txEl>
                                              <p:pRg st="0" end="0"/>
                                            </p:txEl>
                                          </p:spTgt>
                                        </p:tgtEl>
                                        <p:attrNameLst>
                                          <p:attrName>style.visibility</p:attrName>
                                        </p:attrNameLst>
                                      </p:cBhvr>
                                      <p:to>
                                        <p:strVal val="visible"/>
                                      </p:to>
                                    </p:set>
                                    <p:animEffect transition="in" filter="fade">
                                      <p:cBhvr>
                                        <p:cTn id="12" dur="2000"/>
                                        <p:tgtEl>
                                          <p:spTgt spid="411653">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11653">
                                            <p:txEl>
                                              <p:pRg st="1" end="1"/>
                                            </p:txEl>
                                          </p:spTgt>
                                        </p:tgtEl>
                                        <p:attrNameLst>
                                          <p:attrName>style.visibility</p:attrName>
                                        </p:attrNameLst>
                                      </p:cBhvr>
                                      <p:to>
                                        <p:strVal val="visible"/>
                                      </p:to>
                                    </p:set>
                                    <p:animEffect transition="in" filter="fade">
                                      <p:cBhvr>
                                        <p:cTn id="17" dur="2000"/>
                                        <p:tgtEl>
                                          <p:spTgt spid="411653">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11653">
                                            <p:txEl>
                                              <p:pRg st="2" end="2"/>
                                            </p:txEl>
                                          </p:spTgt>
                                        </p:tgtEl>
                                        <p:attrNameLst>
                                          <p:attrName>style.visibility</p:attrName>
                                        </p:attrNameLst>
                                      </p:cBhvr>
                                      <p:to>
                                        <p:strVal val="visible"/>
                                      </p:to>
                                    </p:set>
                                    <p:animEffect transition="in" filter="fade">
                                      <p:cBhvr>
                                        <p:cTn id="22" dur="2000"/>
                                        <p:tgtEl>
                                          <p:spTgt spid="41165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1652" grpId="0"/>
      <p:bldP spid="411653" grpId="0" build="p"/>
    </p:bldLst>
  </p:timing>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48514" name="Rectangle 2"/>
          <p:cNvSpPr>
            <a:spLocks noGrp="1" noChangeArrowheads="1"/>
          </p:cNvSpPr>
          <p:nvPr>
            <p:ph type="title"/>
          </p:nvPr>
        </p:nvSpPr>
        <p:spPr/>
        <p:txBody>
          <a:bodyPr/>
          <a:lstStyle/>
          <a:p>
            <a:pPr eaLnBrk="1" hangingPunct="1">
              <a:defRPr/>
            </a:pPr>
            <a:r>
              <a:rPr lang="en-US" smtClean="0"/>
              <a:t>Body Language</a:t>
            </a:r>
          </a:p>
        </p:txBody>
      </p:sp>
      <p:sp>
        <p:nvSpPr>
          <p:cNvPr id="43011" name="Rectangle 3"/>
          <p:cNvSpPr>
            <a:spLocks noGrp="1" noChangeArrowheads="1"/>
          </p:cNvSpPr>
          <p:nvPr>
            <p:ph type="body" idx="1"/>
          </p:nvPr>
        </p:nvSpPr>
        <p:spPr>
          <a:xfrm>
            <a:off x="457200" y="1600200"/>
            <a:ext cx="3581400" cy="5257800"/>
          </a:xfrm>
        </p:spPr>
        <p:txBody>
          <a:bodyPr/>
          <a:lstStyle/>
          <a:p>
            <a:pPr eaLnBrk="1" hangingPunct="1"/>
            <a:r>
              <a:rPr lang="en-GB" smtClean="0"/>
              <a:t>Two categories </a:t>
            </a:r>
          </a:p>
          <a:p>
            <a:pPr lvl="1" eaLnBrk="1" hangingPunct="1"/>
            <a:r>
              <a:rPr lang="en-GB" smtClean="0"/>
              <a:t>1. Natural: happens on its own (a smile) </a:t>
            </a:r>
          </a:p>
          <a:p>
            <a:pPr lvl="1" eaLnBrk="1" hangingPunct="1"/>
            <a:r>
              <a:rPr lang="en-GB" smtClean="0"/>
              <a:t>2. Acquired: which is often dependent on culture and upbringing (bowing as a greeting)</a:t>
            </a:r>
          </a:p>
          <a:p>
            <a:pPr eaLnBrk="1" hangingPunct="1"/>
            <a:endParaRPr lang="en-US" smtClean="0"/>
          </a:p>
        </p:txBody>
      </p:sp>
      <p:pic>
        <p:nvPicPr>
          <p:cNvPr id="43012" name="Picture 5" descr="APTOPIX_JAPAN_OBAMA__12474e"/>
          <p:cNvPicPr>
            <a:picLocks noChangeAspect="1" noChangeArrowheads="1"/>
          </p:cNvPicPr>
          <p:nvPr/>
        </p:nvPicPr>
        <p:blipFill>
          <a:blip r:embed="rId2" cstate="print"/>
          <a:srcRect/>
          <a:stretch>
            <a:fillRect/>
          </a:stretch>
        </p:blipFill>
        <p:spPr bwMode="auto">
          <a:xfrm>
            <a:off x="4495800" y="1600200"/>
            <a:ext cx="4059238" cy="4876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4034" name="Rectangle 2"/>
          <p:cNvSpPr>
            <a:spLocks noGrp="1" noChangeArrowheads="1"/>
          </p:cNvSpPr>
          <p:nvPr>
            <p:ph type="body" idx="1"/>
          </p:nvPr>
        </p:nvSpPr>
        <p:spPr>
          <a:xfrm>
            <a:off x="304800" y="533400"/>
            <a:ext cx="8382000" cy="5943600"/>
          </a:xfrm>
        </p:spPr>
        <p:txBody>
          <a:bodyPr/>
          <a:lstStyle/>
          <a:p>
            <a:pPr eaLnBrk="1" hangingPunct="1"/>
            <a:r>
              <a:rPr lang="en-GB" smtClean="0"/>
              <a:t>Even though there are some differences in body language in different parts of the world (e.g. zones) and in different cultures (e.g. gesticulation, handshake), we can learn to explain, understand and translate the meaning of another person’s body language.</a:t>
            </a:r>
            <a:endParaRPr lang="en-US" sz="2000" b="1" smtClean="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5058" name="Rectangle 2"/>
          <p:cNvSpPr>
            <a:spLocks noChangeArrowheads="1"/>
          </p:cNvSpPr>
          <p:nvPr/>
        </p:nvSpPr>
        <p:spPr bwMode="auto">
          <a:xfrm>
            <a:off x="1600200" y="4252913"/>
            <a:ext cx="6846888" cy="1096962"/>
          </a:xfrm>
          <a:prstGeom prst="rect">
            <a:avLst/>
          </a:prstGeom>
          <a:noFill/>
          <a:ln w="9525">
            <a:noFill/>
            <a:miter lim="800000"/>
            <a:headEnd/>
            <a:tailEnd/>
          </a:ln>
          <a:effectLst/>
        </p:spPr>
        <p:txBody>
          <a:bodyPr wrap="none" anchor="ctr">
            <a:spAutoFit/>
          </a:bodyPr>
          <a:lstStyle/>
          <a:p>
            <a:pPr eaLnBrk="1" hangingPunct="1"/>
            <a:r>
              <a:rPr lang="en-US" sz="2400"/>
              <a:t>Personal-space invaders:</a:t>
            </a:r>
          </a:p>
          <a:p>
            <a:pPr eaLnBrk="1" hangingPunct="1"/>
            <a:r>
              <a:rPr lang="en-US" sz="2400"/>
              <a:t>Research shows that we need room to stay sane</a:t>
            </a:r>
            <a:r>
              <a:rPr lang="en-US" sz="2000"/>
              <a:t>.</a:t>
            </a:r>
            <a:r>
              <a:rPr lang="en-US"/>
              <a:t/>
            </a:r>
            <a:br>
              <a:rPr lang="en-US"/>
            </a:br>
            <a:endParaRPr lang="en-US"/>
          </a:p>
        </p:txBody>
      </p:sp>
      <p:pic>
        <p:nvPicPr>
          <p:cNvPr id="45059" name="Picture 3" descr="Illustration by Caterina Fake"/>
          <p:cNvPicPr>
            <a:picLocks noChangeAspect="1" noChangeArrowheads="1"/>
          </p:cNvPicPr>
          <p:nvPr/>
        </p:nvPicPr>
        <p:blipFill>
          <a:blip r:embed="rId2" cstate="print"/>
          <a:srcRect/>
          <a:stretch>
            <a:fillRect/>
          </a:stretch>
        </p:blipFill>
        <p:spPr bwMode="auto">
          <a:xfrm>
            <a:off x="152400" y="838200"/>
            <a:ext cx="4038600" cy="3155950"/>
          </a:xfrm>
          <a:prstGeom prst="rect">
            <a:avLst/>
          </a:prstGeom>
          <a:noFill/>
          <a:ln w="9525">
            <a:noFill/>
            <a:miter lim="800000"/>
            <a:headEnd/>
            <a:tailEnd/>
          </a:ln>
        </p:spPr>
      </p:pic>
      <p:pic>
        <p:nvPicPr>
          <p:cNvPr id="45060" name="Picture 5" descr="art"/>
          <p:cNvPicPr>
            <a:picLocks noChangeAspect="1" noChangeArrowheads="1"/>
          </p:cNvPicPr>
          <p:nvPr/>
        </p:nvPicPr>
        <p:blipFill>
          <a:blip r:embed="rId3" cstate="print"/>
          <a:srcRect/>
          <a:stretch>
            <a:fillRect/>
          </a:stretch>
        </p:blipFill>
        <p:spPr bwMode="auto">
          <a:xfrm>
            <a:off x="4267200" y="609600"/>
            <a:ext cx="4533900" cy="34004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444437" name="Group 21"/>
          <p:cNvGraphicFramePr>
            <a:graphicFrameLocks noGrp="1"/>
          </p:cNvGraphicFramePr>
          <p:nvPr/>
        </p:nvGraphicFramePr>
        <p:xfrm>
          <a:off x="838200" y="762000"/>
          <a:ext cx="7848600" cy="5889625"/>
        </p:xfrm>
        <a:graphic>
          <a:graphicData uri="http://schemas.openxmlformats.org/drawingml/2006/table">
            <a:tbl>
              <a:tblPr/>
              <a:tblGrid>
                <a:gridCol w="2024063"/>
                <a:gridCol w="5824537"/>
              </a:tblGrid>
              <a:tr h="892175">
                <a:tc>
                  <a:txBody>
                    <a:bodyPr/>
                    <a:lstStyle/>
                    <a:p>
                      <a:pPr marL="0" marR="0" lvl="0" indent="0" algn="just" defTabSz="914400" rtl="0" eaLnBrk="1" fontAlgn="base" latinLnBrk="0" hangingPunct="1">
                        <a:lnSpc>
                          <a:spcPct val="100000"/>
                        </a:lnSpc>
                        <a:spcBef>
                          <a:spcPct val="0"/>
                        </a:spcBef>
                        <a:spcAft>
                          <a:spcPct val="0"/>
                        </a:spcAft>
                        <a:buClr>
                          <a:schemeClr val="tx2"/>
                        </a:buClr>
                        <a:buSzTx/>
                        <a:buFontTx/>
                        <a:buNone/>
                        <a:tabLst/>
                      </a:pP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The intimate zone:</a:t>
                      </a:r>
                      <a:endParaRPr kumimoji="0" lang="en-GB" sz="2000" b="0" i="0" u="none" strike="noStrike" cap="none" normalizeH="0" baseline="0" smtClean="0">
                        <a:ln>
                          <a:noFill/>
                        </a:ln>
                        <a:solidFill>
                          <a:schemeClr val="tx1"/>
                        </a:solidFill>
                        <a:effectLst/>
                        <a:latin typeface="Arial" pitchFamily="34" charset="0"/>
                      </a:endParaRPr>
                    </a:p>
                  </a:txBody>
                  <a:tcPr horzOverflow="overflow">
                    <a:lnL cap="flat">
                      <a:noFill/>
                    </a:lnL>
                    <a:lnR>
                      <a:noFill/>
                    </a:lnR>
                    <a:lnT cap="flat">
                      <a:noFill/>
                    </a:lnT>
                    <a:lnB>
                      <a:noFill/>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
                          <a:schemeClr val="tx2"/>
                        </a:buClr>
                        <a:buSzTx/>
                        <a:buFontTx/>
                        <a:buNone/>
                        <a:tabLst/>
                      </a:pP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Only people very close to you are allowed to enter this zone, for example your partner, your sweetheart, your children, your parents and very close friends.</a:t>
                      </a:r>
                      <a:endParaRPr kumimoji="0" lang="en-GB" sz="2000" b="0" i="0" u="none" strike="noStrike" cap="none" normalizeH="0" baseline="0" smtClean="0">
                        <a:ln>
                          <a:noFill/>
                        </a:ln>
                        <a:solidFill>
                          <a:schemeClr val="tx1"/>
                        </a:solidFill>
                        <a:effectLst/>
                        <a:latin typeface="Arial" pitchFamily="34" charset="0"/>
                      </a:endParaRPr>
                    </a:p>
                  </a:txBody>
                  <a:tcPr horzOverflow="overflow">
                    <a:lnL>
                      <a:noFill/>
                    </a:lnL>
                    <a:lnR cap="flat">
                      <a:noFill/>
                    </a:lnR>
                    <a:lnT cap="flat">
                      <a:noFill/>
                    </a:lnT>
                    <a:lnB>
                      <a:noFill/>
                    </a:lnB>
                    <a:lnTlToBr>
                      <a:noFill/>
                    </a:lnTlToBr>
                    <a:lnBlToTr>
                      <a:noFill/>
                    </a:lnBlToTr>
                    <a:noFill/>
                  </a:tcPr>
                </a:tc>
              </a:tr>
              <a:tr h="723900">
                <a:tc>
                  <a:txBody>
                    <a:bodyPr/>
                    <a:lstStyle/>
                    <a:p>
                      <a:pPr marL="0" marR="0" lvl="0" indent="0" algn="l" defTabSz="914400" rtl="0" eaLnBrk="1" fontAlgn="base" latinLnBrk="0" hangingPunct="1">
                        <a:lnSpc>
                          <a:spcPct val="100000"/>
                        </a:lnSpc>
                        <a:spcBef>
                          <a:spcPct val="20000"/>
                        </a:spcBef>
                        <a:spcAft>
                          <a:spcPct val="0"/>
                        </a:spcAft>
                        <a:buClr>
                          <a:schemeClr val="tx2"/>
                        </a:buClr>
                        <a:buSzTx/>
                        <a:buFontTx/>
                        <a:buNone/>
                        <a:tabLst/>
                      </a:pPr>
                      <a:endParaRPr kumimoji="0" lang="en-US" sz="2000" b="0" i="0" u="none" strike="noStrike" cap="none" normalizeH="0" baseline="0" smtClean="0">
                        <a:ln>
                          <a:noFill/>
                        </a:ln>
                        <a:solidFill>
                          <a:schemeClr val="tx1"/>
                        </a:solidFill>
                        <a:effectLst/>
                        <a:latin typeface="Arial" pitchFamily="34" charset="0"/>
                      </a:endParaRPr>
                    </a:p>
                  </a:txBody>
                  <a:tcP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Tx/>
                        <a:buNone/>
                        <a:tabLst/>
                      </a:pPr>
                      <a:endParaRPr kumimoji="0" lang="en-US" sz="2000" b="0" i="0" u="none" strike="noStrike" cap="none" normalizeH="0" baseline="0" smtClean="0">
                        <a:ln>
                          <a:noFill/>
                        </a:ln>
                        <a:solidFill>
                          <a:schemeClr val="tx1"/>
                        </a:solidFill>
                        <a:effectLst/>
                        <a:latin typeface="Arial" pitchFamily="34" charset="0"/>
                      </a:endParaRPr>
                    </a:p>
                  </a:txBody>
                  <a:tcPr horzOverflow="overflow">
                    <a:lnL>
                      <a:noFill/>
                    </a:lnL>
                    <a:lnR cap="flat">
                      <a:noFill/>
                    </a:lnR>
                    <a:lnT>
                      <a:noFill/>
                    </a:lnT>
                    <a:lnB>
                      <a:noFill/>
                    </a:lnB>
                    <a:lnTlToBr>
                      <a:noFill/>
                    </a:lnTlToBr>
                    <a:lnBlToTr>
                      <a:noFill/>
                    </a:lnBlToTr>
                    <a:noFill/>
                  </a:tcPr>
                </a:tc>
              </a:tr>
              <a:tr h="892175">
                <a:tc>
                  <a:txBody>
                    <a:bodyPr/>
                    <a:lstStyle/>
                    <a:p>
                      <a:pPr marL="0" marR="0" lvl="0" indent="0" algn="just" defTabSz="914400" rtl="0" eaLnBrk="1" fontAlgn="base" latinLnBrk="0" hangingPunct="1">
                        <a:lnSpc>
                          <a:spcPct val="100000"/>
                        </a:lnSpc>
                        <a:spcBef>
                          <a:spcPct val="0"/>
                        </a:spcBef>
                        <a:spcAft>
                          <a:spcPct val="0"/>
                        </a:spcAft>
                        <a:buClr>
                          <a:schemeClr val="tx2"/>
                        </a:buClr>
                        <a:buSzTx/>
                        <a:buFontTx/>
                        <a:buNone/>
                        <a:tabLst/>
                      </a:pP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The personal zone:</a:t>
                      </a:r>
                      <a:endParaRPr kumimoji="0" lang="en-GB" sz="2000" b="0" i="0" u="none" strike="noStrike" cap="none" normalizeH="0" baseline="0" smtClean="0">
                        <a:ln>
                          <a:noFill/>
                        </a:ln>
                        <a:solidFill>
                          <a:schemeClr val="tx1"/>
                        </a:solidFill>
                        <a:effectLst/>
                        <a:latin typeface="Arial" pitchFamily="34" charset="0"/>
                      </a:endParaRPr>
                    </a:p>
                  </a:txBody>
                  <a:tcPr horzOverflow="overflow">
                    <a:lnL cap="flat">
                      <a:noFill/>
                    </a:lnL>
                    <a:lnR>
                      <a:noFill/>
                    </a:lnR>
                    <a:lnT>
                      <a:noFill/>
                    </a:lnT>
                    <a:lnB>
                      <a:noFill/>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
                          <a:schemeClr val="tx2"/>
                        </a:buClr>
                        <a:buSzTx/>
                        <a:buFontTx/>
                        <a:buNone/>
                        <a:tabLst/>
                      </a:pP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Is the distance you keep to others during get-togethers with friends and acquaintances, and perhaps during social gatherings with your colleagues.</a:t>
                      </a:r>
                      <a:endParaRPr kumimoji="0" lang="en-GB" sz="2000" b="0" i="0" u="none" strike="noStrike" cap="none" normalizeH="0" baseline="0" smtClean="0">
                        <a:ln>
                          <a:noFill/>
                        </a:ln>
                        <a:solidFill>
                          <a:schemeClr val="tx1"/>
                        </a:solidFill>
                        <a:effectLst/>
                        <a:latin typeface="Arial" pitchFamily="34" charset="0"/>
                      </a:endParaRPr>
                    </a:p>
                  </a:txBody>
                  <a:tcPr horzOverflow="overflow">
                    <a:lnL>
                      <a:noFill/>
                    </a:lnL>
                    <a:lnR cap="flat">
                      <a:noFill/>
                    </a:lnR>
                    <a:lnT>
                      <a:noFill/>
                    </a:lnT>
                    <a:lnB>
                      <a:noFill/>
                    </a:lnB>
                    <a:lnTlToBr>
                      <a:noFill/>
                    </a:lnTlToBr>
                    <a:lnBlToTr>
                      <a:noFill/>
                    </a:lnBlToTr>
                    <a:noFill/>
                  </a:tcPr>
                </a:tc>
              </a:tr>
              <a:tr h="723900">
                <a:tc>
                  <a:txBody>
                    <a:bodyPr/>
                    <a:lstStyle/>
                    <a:p>
                      <a:pPr marL="0" marR="0" lvl="0" indent="0" algn="l" defTabSz="914400" rtl="0" eaLnBrk="1" fontAlgn="base" latinLnBrk="0" hangingPunct="1">
                        <a:lnSpc>
                          <a:spcPct val="100000"/>
                        </a:lnSpc>
                        <a:spcBef>
                          <a:spcPct val="20000"/>
                        </a:spcBef>
                        <a:spcAft>
                          <a:spcPct val="0"/>
                        </a:spcAft>
                        <a:buClr>
                          <a:schemeClr val="tx2"/>
                        </a:buClr>
                        <a:buSzTx/>
                        <a:buFontTx/>
                        <a:buNone/>
                        <a:tabLst/>
                      </a:pPr>
                      <a:endParaRPr kumimoji="0" lang="en-US" sz="2000" b="0" i="0" u="none" strike="noStrike" cap="none" normalizeH="0" baseline="0" smtClean="0">
                        <a:ln>
                          <a:noFill/>
                        </a:ln>
                        <a:solidFill>
                          <a:schemeClr val="tx1"/>
                        </a:solidFill>
                        <a:effectLst/>
                        <a:latin typeface="Arial" pitchFamily="34" charset="0"/>
                      </a:endParaRPr>
                    </a:p>
                  </a:txBody>
                  <a:tcP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Tx/>
                        <a:buNone/>
                        <a:tabLst/>
                      </a:pPr>
                      <a:endParaRPr kumimoji="0" lang="en-US" sz="2000" b="0" i="0" u="none" strike="noStrike" cap="none" normalizeH="0" baseline="0" smtClean="0">
                        <a:ln>
                          <a:noFill/>
                        </a:ln>
                        <a:solidFill>
                          <a:schemeClr val="tx1"/>
                        </a:solidFill>
                        <a:effectLst/>
                        <a:latin typeface="Arial" pitchFamily="34" charset="0"/>
                      </a:endParaRPr>
                    </a:p>
                  </a:txBody>
                  <a:tcPr horzOverflow="overflow">
                    <a:lnL>
                      <a:noFill/>
                    </a:lnL>
                    <a:lnR cap="flat">
                      <a:noFill/>
                    </a:lnR>
                    <a:lnT>
                      <a:noFill/>
                    </a:lnT>
                    <a:lnB>
                      <a:noFill/>
                    </a:lnB>
                    <a:lnTlToBr>
                      <a:noFill/>
                    </a:lnTlToBr>
                    <a:lnBlToTr>
                      <a:noFill/>
                    </a:lnBlToTr>
                    <a:noFill/>
                  </a:tcPr>
                </a:tc>
              </a:tr>
              <a:tr h="638175">
                <a:tc>
                  <a:txBody>
                    <a:bodyPr/>
                    <a:lstStyle/>
                    <a:p>
                      <a:pPr marL="0" marR="0" lvl="0" indent="0" algn="just" defTabSz="914400" rtl="0" eaLnBrk="1" fontAlgn="base" latinLnBrk="0" hangingPunct="1">
                        <a:lnSpc>
                          <a:spcPct val="100000"/>
                        </a:lnSpc>
                        <a:spcBef>
                          <a:spcPct val="0"/>
                        </a:spcBef>
                        <a:spcAft>
                          <a:spcPct val="0"/>
                        </a:spcAft>
                        <a:buClr>
                          <a:schemeClr val="tx2"/>
                        </a:buClr>
                        <a:buSzTx/>
                        <a:buFontTx/>
                        <a:buNone/>
                        <a:tabLst/>
                      </a:pP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The social zone:</a:t>
                      </a:r>
                      <a:endParaRPr kumimoji="0" lang="en-GB" sz="2000" b="0" i="0" u="none" strike="noStrike" cap="none" normalizeH="0" baseline="0" smtClean="0">
                        <a:ln>
                          <a:noFill/>
                        </a:ln>
                        <a:solidFill>
                          <a:schemeClr val="tx1"/>
                        </a:solidFill>
                        <a:effectLst/>
                        <a:latin typeface="Arial" pitchFamily="34" charset="0"/>
                      </a:endParaRPr>
                    </a:p>
                  </a:txBody>
                  <a:tcPr horzOverflow="overflow">
                    <a:lnL cap="flat">
                      <a:noFill/>
                    </a:lnL>
                    <a:lnR>
                      <a:noFill/>
                    </a:lnR>
                    <a:lnT>
                      <a:noFill/>
                    </a:lnT>
                    <a:lnB>
                      <a:noFill/>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
                          <a:schemeClr val="tx2"/>
                        </a:buClr>
                        <a:buSzTx/>
                        <a:buFontTx/>
                        <a:buNone/>
                        <a:tabLst/>
                      </a:pP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Is the distance you keep to strangers, your new colleague or people you know very little.</a:t>
                      </a:r>
                      <a:endParaRPr kumimoji="0" lang="en-GB" sz="2000" b="0" i="0" u="none" strike="noStrike" cap="none" normalizeH="0" baseline="0" smtClean="0">
                        <a:ln>
                          <a:noFill/>
                        </a:ln>
                        <a:solidFill>
                          <a:schemeClr val="tx1"/>
                        </a:solidFill>
                        <a:effectLst/>
                        <a:latin typeface="Arial" pitchFamily="34" charset="0"/>
                      </a:endParaRPr>
                    </a:p>
                  </a:txBody>
                  <a:tcPr horzOverflow="overflow">
                    <a:lnL>
                      <a:noFill/>
                    </a:lnL>
                    <a:lnR cap="flat">
                      <a:noFill/>
                    </a:lnR>
                    <a:lnT>
                      <a:noFill/>
                    </a:lnT>
                    <a:lnB>
                      <a:noFill/>
                    </a:lnB>
                    <a:lnTlToBr>
                      <a:noFill/>
                    </a:lnTlToBr>
                    <a:lnBlToTr>
                      <a:noFill/>
                    </a:lnBlToTr>
                    <a:noFill/>
                  </a:tcPr>
                </a:tc>
              </a:tr>
              <a:tr h="723900">
                <a:tc>
                  <a:txBody>
                    <a:bodyPr/>
                    <a:lstStyle/>
                    <a:p>
                      <a:pPr marL="0" marR="0" lvl="0" indent="0" algn="l" defTabSz="914400" rtl="0" eaLnBrk="1" fontAlgn="base" latinLnBrk="0" hangingPunct="1">
                        <a:lnSpc>
                          <a:spcPct val="100000"/>
                        </a:lnSpc>
                        <a:spcBef>
                          <a:spcPct val="20000"/>
                        </a:spcBef>
                        <a:spcAft>
                          <a:spcPct val="0"/>
                        </a:spcAft>
                        <a:buClr>
                          <a:schemeClr val="tx2"/>
                        </a:buClr>
                        <a:buSzTx/>
                        <a:buFontTx/>
                        <a:buNone/>
                        <a:tabLst/>
                      </a:pPr>
                      <a:endParaRPr kumimoji="0" lang="en-US" sz="2000" b="0" i="0" u="none" strike="noStrike" cap="none" normalizeH="0" baseline="0" smtClean="0">
                        <a:ln>
                          <a:noFill/>
                        </a:ln>
                        <a:solidFill>
                          <a:schemeClr val="tx1"/>
                        </a:solidFill>
                        <a:effectLst/>
                        <a:latin typeface="Arial" pitchFamily="34" charset="0"/>
                      </a:endParaRPr>
                    </a:p>
                  </a:txBody>
                  <a:tcP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Tx/>
                        <a:buNone/>
                        <a:tabLst/>
                      </a:pPr>
                      <a:endParaRPr kumimoji="0" lang="en-US" sz="2000" b="0" i="0" u="none" strike="noStrike" cap="none" normalizeH="0" baseline="0" smtClean="0">
                        <a:ln>
                          <a:noFill/>
                        </a:ln>
                        <a:solidFill>
                          <a:schemeClr val="tx1"/>
                        </a:solidFill>
                        <a:effectLst/>
                        <a:latin typeface="Arial" pitchFamily="34" charset="0"/>
                      </a:endParaRPr>
                    </a:p>
                  </a:txBody>
                  <a:tcPr horzOverflow="overflow">
                    <a:lnL>
                      <a:noFill/>
                    </a:lnL>
                    <a:lnR cap="flat">
                      <a:noFill/>
                    </a:lnR>
                    <a:lnT>
                      <a:noFill/>
                    </a:lnT>
                    <a:lnB>
                      <a:noFill/>
                    </a:lnB>
                    <a:lnTlToBr>
                      <a:noFill/>
                    </a:lnTlToBr>
                    <a:lnBlToTr>
                      <a:noFill/>
                    </a:lnBlToTr>
                    <a:noFill/>
                  </a:tcPr>
                </a:tc>
              </a:tr>
              <a:tr h="892175">
                <a:tc>
                  <a:txBody>
                    <a:bodyPr/>
                    <a:lstStyle/>
                    <a:p>
                      <a:pPr marL="0" marR="0" lvl="0" indent="0" algn="just" defTabSz="914400" rtl="0" eaLnBrk="1" fontAlgn="base" latinLnBrk="0" hangingPunct="1">
                        <a:lnSpc>
                          <a:spcPct val="100000"/>
                        </a:lnSpc>
                        <a:spcBef>
                          <a:spcPct val="0"/>
                        </a:spcBef>
                        <a:spcAft>
                          <a:spcPct val="0"/>
                        </a:spcAft>
                        <a:buClr>
                          <a:schemeClr val="tx2"/>
                        </a:buClr>
                        <a:buSzTx/>
                        <a:buFontTx/>
                        <a:buNone/>
                        <a:tabLst/>
                      </a:pP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The public zone:</a:t>
                      </a:r>
                      <a:endParaRPr kumimoji="0" lang="en-GB" sz="2000" b="0" i="0" u="none" strike="noStrike" cap="none" normalizeH="0" baseline="0" smtClean="0">
                        <a:ln>
                          <a:noFill/>
                        </a:ln>
                        <a:solidFill>
                          <a:schemeClr val="tx1"/>
                        </a:solidFill>
                        <a:effectLst/>
                        <a:latin typeface="Arial" pitchFamily="34" charset="0"/>
                      </a:endParaRPr>
                    </a:p>
                  </a:txBody>
                  <a:tcPr horzOverflow="overflow">
                    <a:lnL cap="flat">
                      <a:noFill/>
                    </a:lnL>
                    <a:lnR>
                      <a:noFill/>
                    </a:lnR>
                    <a:lnT>
                      <a:noFill/>
                    </a:lnT>
                    <a:lnB cap="flat">
                      <a:noFill/>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
                          <a:schemeClr val="tx2"/>
                        </a:buClr>
                        <a:buSzTx/>
                        <a:buFontTx/>
                        <a:buNone/>
                        <a:tabLst/>
                      </a:pP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Is the distance you keep in crowds, during meetings with a large number of rather unknown people or if you have to con­tact a large number of people.</a:t>
                      </a:r>
                      <a:endParaRPr kumimoji="0" lang="en-GB" sz="2000" b="0" i="0" u="none" strike="noStrike" cap="none" normalizeH="0" baseline="0" smtClean="0">
                        <a:ln>
                          <a:noFill/>
                        </a:ln>
                        <a:solidFill>
                          <a:schemeClr val="tx1"/>
                        </a:solidFill>
                        <a:effectLst/>
                        <a:latin typeface="Arial" pitchFamily="34" charset="0"/>
                      </a:endParaRPr>
                    </a:p>
                  </a:txBody>
                  <a:tcPr horzOverflow="overflow">
                    <a:lnL>
                      <a:noFill/>
                    </a:lnL>
                    <a:lnR cap="flat">
                      <a:noFill/>
                    </a:lnR>
                    <a:lnT>
                      <a:noFill/>
                    </a:lnT>
                    <a:lnB cap="flat">
                      <a:noFill/>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7106" name="Rectangle 2"/>
          <p:cNvSpPr>
            <a:spLocks noGrp="1" noChangeArrowheads="1"/>
          </p:cNvSpPr>
          <p:nvPr>
            <p:ph type="body" idx="1"/>
          </p:nvPr>
        </p:nvSpPr>
        <p:spPr/>
        <p:txBody>
          <a:bodyPr/>
          <a:lstStyle/>
          <a:p>
            <a:pPr eaLnBrk="1" hangingPunct="1"/>
            <a:r>
              <a:rPr lang="en-US" smtClean="0"/>
              <a:t>Americans, Canadians, and British require the most personal space, whereas Latin Americans, Japanese, and Asian persons need the least. </a:t>
            </a: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46466" name="Rectangle 2"/>
          <p:cNvSpPr>
            <a:spLocks noGrp="1" noChangeArrowheads="1"/>
          </p:cNvSpPr>
          <p:nvPr>
            <p:ph type="title"/>
          </p:nvPr>
        </p:nvSpPr>
        <p:spPr/>
        <p:txBody>
          <a:bodyPr/>
          <a:lstStyle/>
          <a:p>
            <a:pPr eaLnBrk="1" hangingPunct="1">
              <a:defRPr/>
            </a:pPr>
            <a:r>
              <a:rPr lang="en-US" smtClean="0"/>
              <a:t>Improving Communication</a:t>
            </a:r>
          </a:p>
        </p:txBody>
      </p:sp>
      <p:sp>
        <p:nvSpPr>
          <p:cNvPr id="48131" name="Rectangle 3"/>
          <p:cNvSpPr>
            <a:spLocks noGrp="1" noChangeArrowheads="1"/>
          </p:cNvSpPr>
          <p:nvPr>
            <p:ph type="body" idx="1"/>
          </p:nvPr>
        </p:nvSpPr>
        <p:spPr>
          <a:xfrm>
            <a:off x="457200" y="1600200"/>
            <a:ext cx="4191000" cy="5257800"/>
          </a:xfrm>
        </p:spPr>
        <p:txBody>
          <a:bodyPr/>
          <a:lstStyle/>
          <a:p>
            <a:pPr eaLnBrk="1" hangingPunct="1">
              <a:lnSpc>
                <a:spcPct val="90000"/>
              </a:lnSpc>
            </a:pPr>
            <a:r>
              <a:rPr lang="en-GB" smtClean="0"/>
              <a:t>You can improve a communication process by matching your own body language to the situation</a:t>
            </a:r>
          </a:p>
          <a:p>
            <a:pPr eaLnBrk="1" hangingPunct="1">
              <a:lnSpc>
                <a:spcPct val="90000"/>
              </a:lnSpc>
            </a:pPr>
            <a:r>
              <a:rPr lang="en-GB" smtClean="0"/>
              <a:t>Reflect the movements and expressions of your conversation partner</a:t>
            </a:r>
            <a:endParaRPr lang="en-GB" b="1" smtClean="0"/>
          </a:p>
          <a:p>
            <a:pPr eaLnBrk="1" hangingPunct="1">
              <a:lnSpc>
                <a:spcPct val="90000"/>
              </a:lnSpc>
            </a:pPr>
            <a:endParaRPr lang="en-US" smtClean="0"/>
          </a:p>
        </p:txBody>
      </p:sp>
      <p:pic>
        <p:nvPicPr>
          <p:cNvPr id="48132" name="Picture 5" descr="two-people-talking-at-a-cafe"/>
          <p:cNvPicPr>
            <a:picLocks noChangeAspect="1" noChangeArrowheads="1"/>
          </p:cNvPicPr>
          <p:nvPr/>
        </p:nvPicPr>
        <p:blipFill>
          <a:blip r:embed="rId2" cstate="print"/>
          <a:srcRect/>
          <a:stretch>
            <a:fillRect/>
          </a:stretch>
        </p:blipFill>
        <p:spPr bwMode="auto">
          <a:xfrm>
            <a:off x="4495800" y="2133600"/>
            <a:ext cx="4305300" cy="28670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9154" name="Rectangle 3"/>
          <p:cNvSpPr>
            <a:spLocks noGrp="1" noChangeArrowheads="1"/>
          </p:cNvSpPr>
          <p:nvPr>
            <p:ph type="body" idx="1"/>
          </p:nvPr>
        </p:nvSpPr>
        <p:spPr/>
        <p:txBody>
          <a:bodyPr/>
          <a:lstStyle/>
          <a:p>
            <a:pPr eaLnBrk="1" hangingPunct="1"/>
            <a:r>
              <a:rPr lang="en-US" smtClean="0"/>
              <a:t>Picture Activity</a:t>
            </a:r>
          </a:p>
          <a:p>
            <a:pPr eaLnBrk="1" hangingPunct="1"/>
            <a:endParaRPr lang="en-US" smtClean="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0178" name="Picture 2" descr="NonVerb"/>
          <p:cNvPicPr>
            <a:picLocks noChangeAspect="1" noChangeArrowheads="1"/>
          </p:cNvPicPr>
          <p:nvPr/>
        </p:nvPicPr>
        <p:blipFill>
          <a:blip r:embed="rId2" cstate="print"/>
          <a:srcRect/>
          <a:stretch>
            <a:fillRect/>
          </a:stretch>
        </p:blipFill>
        <p:spPr bwMode="auto">
          <a:xfrm>
            <a:off x="1143000" y="1230313"/>
            <a:ext cx="6781800" cy="4446587"/>
          </a:xfrm>
          <a:prstGeom prst="rect">
            <a:avLst/>
          </a:prstGeom>
          <a:noFill/>
          <a:ln w="9525">
            <a:noFill/>
            <a:miter lim="800000"/>
            <a:headEnd/>
            <a:tailEnd/>
          </a:ln>
        </p:spPr>
      </p:pic>
      <p:sp>
        <p:nvSpPr>
          <p:cNvPr id="50179" name="Rectangle 3"/>
          <p:cNvSpPr>
            <a:spLocks noChangeArrowheads="1"/>
          </p:cNvSpPr>
          <p:nvPr/>
        </p:nvSpPr>
        <p:spPr bwMode="auto">
          <a:xfrm>
            <a:off x="533400" y="457200"/>
            <a:ext cx="7940675" cy="641350"/>
          </a:xfrm>
          <a:prstGeom prst="rect">
            <a:avLst/>
          </a:prstGeom>
          <a:noFill/>
          <a:ln w="9525">
            <a:noFill/>
            <a:miter lim="800000"/>
            <a:headEnd/>
            <a:tailEnd/>
          </a:ln>
          <a:effectLst/>
        </p:spPr>
        <p:txBody>
          <a:bodyPr anchor="ctr">
            <a:spAutoFit/>
          </a:bodyPr>
          <a:lstStyle/>
          <a:p>
            <a:pPr eaLnBrk="1" hangingPunct="1"/>
            <a:r>
              <a:rPr lang="en-US" b="1">
                <a:cs typeface="Arial" charset="0"/>
              </a:rPr>
              <a:t>Can you guess the nonverbal body language the faces below are communicating?</a:t>
            </a:r>
            <a:r>
              <a:rPr lang="en-US">
                <a:cs typeface="Arial" charset="0"/>
              </a:rPr>
              <a:t> </a:t>
            </a: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1202" name="Picture 2" descr="NonVerbAns"/>
          <p:cNvPicPr>
            <a:picLocks noChangeAspect="1" noChangeArrowheads="1"/>
          </p:cNvPicPr>
          <p:nvPr/>
        </p:nvPicPr>
        <p:blipFill>
          <a:blip r:embed="rId2" cstate="print"/>
          <a:srcRect/>
          <a:stretch>
            <a:fillRect/>
          </a:stretch>
        </p:blipFill>
        <p:spPr bwMode="auto">
          <a:xfrm>
            <a:off x="381000" y="465138"/>
            <a:ext cx="8305800" cy="58737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62850" name="Rectangle 2"/>
          <p:cNvSpPr>
            <a:spLocks noGrp="1" noChangeArrowheads="1"/>
          </p:cNvSpPr>
          <p:nvPr>
            <p:ph type="title"/>
          </p:nvPr>
        </p:nvSpPr>
        <p:spPr/>
        <p:txBody>
          <a:bodyPr/>
          <a:lstStyle/>
          <a:p>
            <a:pPr eaLnBrk="1" hangingPunct="1">
              <a:defRPr/>
            </a:pPr>
            <a:r>
              <a:rPr lang="en-US" smtClean="0"/>
              <a:t>Communication</a:t>
            </a:r>
          </a:p>
        </p:txBody>
      </p:sp>
      <p:sp>
        <p:nvSpPr>
          <p:cNvPr id="462851" name="Rectangle 3"/>
          <p:cNvSpPr>
            <a:spLocks noGrp="1" noChangeArrowheads="1"/>
          </p:cNvSpPr>
          <p:nvPr>
            <p:ph type="body" idx="1"/>
          </p:nvPr>
        </p:nvSpPr>
        <p:spPr/>
        <p:txBody>
          <a:bodyPr/>
          <a:lstStyle/>
          <a:p>
            <a:pPr eaLnBrk="1" hangingPunct="1"/>
            <a:r>
              <a:rPr lang="en-US" smtClean="0"/>
              <a:t>2 types:</a:t>
            </a:r>
          </a:p>
          <a:p>
            <a:pPr lvl="1" eaLnBrk="1" hangingPunct="1"/>
            <a:r>
              <a:rPr lang="en-US" smtClean="0"/>
              <a:t>Verbal: Spoken words</a:t>
            </a:r>
          </a:p>
          <a:p>
            <a:pPr lvl="1" eaLnBrk="1" hangingPunct="1"/>
            <a:r>
              <a:rPr lang="en-US" smtClean="0"/>
              <a:t>Non-verbal: facial expressions, gestures, posture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62851">
                                            <p:txEl>
                                              <p:pRg st="0" end="0"/>
                                            </p:txEl>
                                          </p:spTgt>
                                        </p:tgtEl>
                                        <p:attrNameLst>
                                          <p:attrName>style.visibility</p:attrName>
                                        </p:attrNameLst>
                                      </p:cBhvr>
                                      <p:to>
                                        <p:strVal val="visible"/>
                                      </p:to>
                                    </p:set>
                                    <p:animEffect transition="in" filter="box(in)">
                                      <p:cBhvr>
                                        <p:cTn id="7" dur="500"/>
                                        <p:tgtEl>
                                          <p:spTgt spid="46285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462851">
                                            <p:txEl>
                                              <p:pRg st="1" end="1"/>
                                            </p:txEl>
                                          </p:spTgt>
                                        </p:tgtEl>
                                        <p:attrNameLst>
                                          <p:attrName>style.visibility</p:attrName>
                                        </p:attrNameLst>
                                      </p:cBhvr>
                                      <p:to>
                                        <p:strVal val="visible"/>
                                      </p:to>
                                    </p:set>
                                    <p:animEffect transition="in" filter="box(in)">
                                      <p:cBhvr>
                                        <p:cTn id="12" dur="500"/>
                                        <p:tgtEl>
                                          <p:spTgt spid="462851">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462851">
                                            <p:txEl>
                                              <p:pRg st="2" end="2"/>
                                            </p:txEl>
                                          </p:spTgt>
                                        </p:tgtEl>
                                        <p:attrNameLst>
                                          <p:attrName>style.visibility</p:attrName>
                                        </p:attrNameLst>
                                      </p:cBhvr>
                                      <p:to>
                                        <p:strVal val="visible"/>
                                      </p:to>
                                    </p:set>
                                    <p:animEffect transition="in" filter="box(in)">
                                      <p:cBhvr>
                                        <p:cTn id="17" dur="500"/>
                                        <p:tgtEl>
                                          <p:spTgt spid="46285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2851" grpId="0" build="p"/>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38274" name="Rectangle 2"/>
          <p:cNvSpPr>
            <a:spLocks noGrp="1" noChangeArrowheads="1"/>
          </p:cNvSpPr>
          <p:nvPr>
            <p:ph type="title"/>
          </p:nvPr>
        </p:nvSpPr>
        <p:spPr/>
        <p:txBody>
          <a:bodyPr/>
          <a:lstStyle/>
          <a:p>
            <a:pPr eaLnBrk="1" hangingPunct="1">
              <a:defRPr/>
            </a:pPr>
            <a:r>
              <a:rPr lang="en-US" sz="4000" smtClean="0"/>
              <a:t>Family Communication Problems </a:t>
            </a:r>
          </a:p>
        </p:txBody>
      </p:sp>
      <p:sp>
        <p:nvSpPr>
          <p:cNvPr id="438275" name="Rectangle 3"/>
          <p:cNvSpPr>
            <a:spLocks noGrp="1" noChangeArrowheads="1"/>
          </p:cNvSpPr>
          <p:nvPr>
            <p:ph type="body" idx="1"/>
          </p:nvPr>
        </p:nvSpPr>
        <p:spPr/>
        <p:txBody>
          <a:bodyPr/>
          <a:lstStyle/>
          <a:p>
            <a:pPr eaLnBrk="1" hangingPunct="1"/>
            <a:r>
              <a:rPr lang="en-US" sz="2800" smtClean="0"/>
              <a:t>Difficult subjects</a:t>
            </a:r>
          </a:p>
          <a:p>
            <a:pPr eaLnBrk="1" hangingPunct="1"/>
            <a:r>
              <a:rPr lang="en-US" sz="2800" smtClean="0"/>
              <a:t>Silence (disinterest; hostility; boredom; fear; depression)</a:t>
            </a:r>
          </a:p>
          <a:p>
            <a:pPr eaLnBrk="1" hangingPunct="1"/>
            <a:r>
              <a:rPr lang="en-US" sz="2800" smtClean="0"/>
              <a:t>Interference: T.V; Video games; internet</a:t>
            </a:r>
          </a:p>
          <a:p>
            <a:pPr eaLnBrk="1" hangingPunct="1"/>
            <a:r>
              <a:rPr lang="en-US" sz="2800" smtClean="0"/>
              <a:t>Mixed Messages</a:t>
            </a:r>
          </a:p>
          <a:p>
            <a:pPr eaLnBrk="1" hangingPunct="1"/>
            <a:r>
              <a:rPr lang="en-US" sz="2800" smtClean="0"/>
              <a:t>Mind Reading – Assuming you know what someone else is thinking </a:t>
            </a:r>
          </a:p>
          <a:p>
            <a:pPr eaLnBrk="1" hangingPunct="1"/>
            <a:r>
              <a:rPr lang="en-US" sz="2800" smtClean="0"/>
              <a:t>Different Definitions – cultures; outlook on life; definition of terms (clean)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38275">
                                            <p:txEl>
                                              <p:pRg st="0" end="0"/>
                                            </p:txEl>
                                          </p:spTgt>
                                        </p:tgtEl>
                                        <p:attrNameLst>
                                          <p:attrName>style.visibility</p:attrName>
                                        </p:attrNameLst>
                                      </p:cBhvr>
                                      <p:to>
                                        <p:strVal val="visible"/>
                                      </p:to>
                                    </p:set>
                                    <p:animEffect transition="in" filter="box(in)">
                                      <p:cBhvr>
                                        <p:cTn id="7" dur="500"/>
                                        <p:tgtEl>
                                          <p:spTgt spid="43827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438275">
                                            <p:txEl>
                                              <p:pRg st="1" end="1"/>
                                            </p:txEl>
                                          </p:spTgt>
                                        </p:tgtEl>
                                        <p:attrNameLst>
                                          <p:attrName>style.visibility</p:attrName>
                                        </p:attrNameLst>
                                      </p:cBhvr>
                                      <p:to>
                                        <p:strVal val="visible"/>
                                      </p:to>
                                    </p:set>
                                    <p:animEffect transition="in" filter="box(in)">
                                      <p:cBhvr>
                                        <p:cTn id="12" dur="500"/>
                                        <p:tgtEl>
                                          <p:spTgt spid="438275">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438275">
                                            <p:txEl>
                                              <p:pRg st="2" end="2"/>
                                            </p:txEl>
                                          </p:spTgt>
                                        </p:tgtEl>
                                        <p:attrNameLst>
                                          <p:attrName>style.visibility</p:attrName>
                                        </p:attrNameLst>
                                      </p:cBhvr>
                                      <p:to>
                                        <p:strVal val="visible"/>
                                      </p:to>
                                    </p:set>
                                    <p:animEffect transition="in" filter="box(in)">
                                      <p:cBhvr>
                                        <p:cTn id="17" dur="500"/>
                                        <p:tgtEl>
                                          <p:spTgt spid="438275">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438275">
                                            <p:txEl>
                                              <p:pRg st="3" end="3"/>
                                            </p:txEl>
                                          </p:spTgt>
                                        </p:tgtEl>
                                        <p:attrNameLst>
                                          <p:attrName>style.visibility</p:attrName>
                                        </p:attrNameLst>
                                      </p:cBhvr>
                                      <p:to>
                                        <p:strVal val="visible"/>
                                      </p:to>
                                    </p:set>
                                    <p:animEffect transition="in" filter="box(in)">
                                      <p:cBhvr>
                                        <p:cTn id="22" dur="500"/>
                                        <p:tgtEl>
                                          <p:spTgt spid="438275">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438275">
                                            <p:txEl>
                                              <p:pRg st="4" end="4"/>
                                            </p:txEl>
                                          </p:spTgt>
                                        </p:tgtEl>
                                        <p:attrNameLst>
                                          <p:attrName>style.visibility</p:attrName>
                                        </p:attrNameLst>
                                      </p:cBhvr>
                                      <p:to>
                                        <p:strVal val="visible"/>
                                      </p:to>
                                    </p:set>
                                    <p:animEffect transition="in" filter="box(in)">
                                      <p:cBhvr>
                                        <p:cTn id="27" dur="500"/>
                                        <p:tgtEl>
                                          <p:spTgt spid="438275">
                                            <p:txEl>
                                              <p:pRg st="4" end="4"/>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438275">
                                            <p:txEl>
                                              <p:pRg st="5" end="5"/>
                                            </p:txEl>
                                          </p:spTgt>
                                        </p:tgtEl>
                                        <p:attrNameLst>
                                          <p:attrName>style.visibility</p:attrName>
                                        </p:attrNameLst>
                                      </p:cBhvr>
                                      <p:to>
                                        <p:strVal val="visible"/>
                                      </p:to>
                                    </p:set>
                                    <p:animEffect transition="in" filter="box(in)">
                                      <p:cBhvr>
                                        <p:cTn id="32" dur="500"/>
                                        <p:tgtEl>
                                          <p:spTgt spid="43827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8275" grpId="0" build="p"/>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4722" name="Rectangle 2"/>
          <p:cNvSpPr>
            <a:spLocks noGrp="1" noChangeArrowheads="1"/>
          </p:cNvSpPr>
          <p:nvPr>
            <p:ph type="title"/>
          </p:nvPr>
        </p:nvSpPr>
        <p:spPr/>
        <p:txBody>
          <a:bodyPr/>
          <a:lstStyle/>
          <a:p>
            <a:pPr eaLnBrk="1" hangingPunct="1">
              <a:defRPr/>
            </a:pPr>
            <a:r>
              <a:rPr lang="en-US" smtClean="0"/>
              <a:t>Family Climate</a:t>
            </a:r>
          </a:p>
        </p:txBody>
      </p:sp>
      <p:sp>
        <p:nvSpPr>
          <p:cNvPr id="414723" name="Rectangle 3"/>
          <p:cNvSpPr>
            <a:spLocks noGrp="1" noChangeArrowheads="1"/>
          </p:cNvSpPr>
          <p:nvPr>
            <p:ph type="body" idx="1"/>
          </p:nvPr>
        </p:nvSpPr>
        <p:spPr/>
        <p:txBody>
          <a:bodyPr/>
          <a:lstStyle/>
          <a:p>
            <a:pPr eaLnBrk="1" hangingPunct="1"/>
            <a:r>
              <a:rPr lang="en-US" sz="2800" smtClean="0"/>
              <a:t>If a child grows up accustomed to loud and projected arguments as a way of expressing feelings or making decisions, he/she may assume the same behavior in a dating relationship</a:t>
            </a:r>
          </a:p>
          <a:p>
            <a:pPr eaLnBrk="1" hangingPunct="1"/>
            <a:r>
              <a:rPr lang="en-US" sz="2800" smtClean="0"/>
              <a:t>In contrast, if arguments never occurred in the family or true feelings were usually suppressed to keep the peace, the individual may tend to keep feelings unspoken or avoid resolving disagreements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14723">
                                            <p:txEl>
                                              <p:pRg st="0" end="0"/>
                                            </p:txEl>
                                          </p:spTgt>
                                        </p:tgtEl>
                                        <p:attrNameLst>
                                          <p:attrName>style.visibility</p:attrName>
                                        </p:attrNameLst>
                                      </p:cBhvr>
                                      <p:to>
                                        <p:strVal val="visible"/>
                                      </p:to>
                                    </p:set>
                                    <p:animEffect transition="in" filter="box(in)">
                                      <p:cBhvr>
                                        <p:cTn id="7" dur="500"/>
                                        <p:tgtEl>
                                          <p:spTgt spid="41472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414723">
                                            <p:txEl>
                                              <p:pRg st="1" end="1"/>
                                            </p:txEl>
                                          </p:spTgt>
                                        </p:tgtEl>
                                        <p:attrNameLst>
                                          <p:attrName>style.visibility</p:attrName>
                                        </p:attrNameLst>
                                      </p:cBhvr>
                                      <p:to>
                                        <p:strVal val="visible"/>
                                      </p:to>
                                    </p:set>
                                    <p:animEffect transition="in" filter="box(in)">
                                      <p:cBhvr>
                                        <p:cTn id="12" dur="500"/>
                                        <p:tgtEl>
                                          <p:spTgt spid="41472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4723" grpId="0" build="p"/>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74114" name="Rectangle 2"/>
          <p:cNvSpPr>
            <a:spLocks noGrp="1" noChangeArrowheads="1"/>
          </p:cNvSpPr>
          <p:nvPr>
            <p:ph type="title"/>
          </p:nvPr>
        </p:nvSpPr>
        <p:spPr/>
        <p:txBody>
          <a:bodyPr/>
          <a:lstStyle/>
          <a:p>
            <a:pPr eaLnBrk="1" hangingPunct="1">
              <a:defRPr/>
            </a:pPr>
            <a:r>
              <a:rPr lang="en-US" smtClean="0"/>
              <a:t>Round Robin</a:t>
            </a:r>
          </a:p>
        </p:txBody>
      </p:sp>
      <p:sp>
        <p:nvSpPr>
          <p:cNvPr id="10243" name="Rectangle 3"/>
          <p:cNvSpPr>
            <a:spLocks noGrp="1" noChangeArrowheads="1"/>
          </p:cNvSpPr>
          <p:nvPr>
            <p:ph type="body" idx="1"/>
          </p:nvPr>
        </p:nvSpPr>
        <p:spPr/>
        <p:txBody>
          <a:bodyPr/>
          <a:lstStyle/>
          <a:p>
            <a:pPr eaLnBrk="1" hangingPunct="1"/>
            <a:r>
              <a:rPr lang="en-US" sz="5000" smtClean="0"/>
              <a:t>What is your family’s biggest communication problem?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5746" name="Rectangle 2"/>
          <p:cNvSpPr>
            <a:spLocks noGrp="1" noChangeArrowheads="1"/>
          </p:cNvSpPr>
          <p:nvPr>
            <p:ph type="title"/>
          </p:nvPr>
        </p:nvSpPr>
        <p:spPr/>
        <p:txBody>
          <a:bodyPr/>
          <a:lstStyle/>
          <a:p>
            <a:pPr eaLnBrk="1" hangingPunct="1">
              <a:defRPr/>
            </a:pPr>
            <a:r>
              <a:rPr lang="en-US" smtClean="0"/>
              <a:t>Self - Concept</a:t>
            </a:r>
          </a:p>
        </p:txBody>
      </p:sp>
      <p:sp>
        <p:nvSpPr>
          <p:cNvPr id="11267" name="Rectangle 3"/>
          <p:cNvSpPr>
            <a:spLocks noGrp="1" noChangeArrowheads="1"/>
          </p:cNvSpPr>
          <p:nvPr>
            <p:ph type="body" idx="1"/>
          </p:nvPr>
        </p:nvSpPr>
        <p:spPr/>
        <p:txBody>
          <a:bodyPr/>
          <a:lstStyle/>
          <a:p>
            <a:pPr eaLnBrk="1" hangingPunct="1"/>
            <a:r>
              <a:rPr lang="en-US" smtClean="0"/>
              <a:t>Beliefs or assumptions individuals have about themselves is another influence on communication behavior.</a:t>
            </a:r>
          </a:p>
          <a:p>
            <a:pPr eaLnBrk="1" hangingPunct="1"/>
            <a:r>
              <a:rPr lang="en-US" smtClean="0"/>
              <a:t>Praise? </a:t>
            </a:r>
          </a:p>
          <a:p>
            <a:pPr eaLnBrk="1" hangingPunct="1"/>
            <a:r>
              <a:rPr lang="en-US" smtClean="0"/>
              <a:t>Competitive Family? </a:t>
            </a:r>
          </a:p>
        </p:txBody>
      </p:sp>
      <p:pic>
        <p:nvPicPr>
          <p:cNvPr id="11268" name="Picture 4" descr="writing_hand">
            <a:hlinkClick r:id="rId2"/>
          </p:cNvPr>
          <p:cNvPicPr>
            <a:picLocks noChangeAspect="1" noChangeArrowheads="1"/>
          </p:cNvPicPr>
          <p:nvPr/>
        </p:nvPicPr>
        <p:blipFill>
          <a:blip r:embed="rId3" cstate="print"/>
          <a:srcRect/>
          <a:stretch>
            <a:fillRect/>
          </a:stretch>
        </p:blipFill>
        <p:spPr bwMode="auto">
          <a:xfrm>
            <a:off x="7467600" y="2743200"/>
            <a:ext cx="1133475" cy="11334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Mountain Top">
  <a:themeElements>
    <a:clrScheme name="Mountain Top 5">
      <a:dk1>
        <a:srgbClr val="463416"/>
      </a:dk1>
      <a:lt1>
        <a:srgbClr val="FFFFFF"/>
      </a:lt1>
      <a:dk2>
        <a:srgbClr val="003399"/>
      </a:dk2>
      <a:lt2>
        <a:srgbClr val="E3E3FF"/>
      </a:lt2>
      <a:accent1>
        <a:srgbClr val="3399FF"/>
      </a:accent1>
      <a:accent2>
        <a:srgbClr val="33CCCC"/>
      </a:accent2>
      <a:accent3>
        <a:srgbClr val="AAADCA"/>
      </a:accent3>
      <a:accent4>
        <a:srgbClr val="DADADA"/>
      </a:accent4>
      <a:accent5>
        <a:srgbClr val="ADCAFF"/>
      </a:accent5>
      <a:accent6>
        <a:srgbClr val="2DB9B9"/>
      </a:accent6>
      <a:hlink>
        <a:srgbClr val="00FFCC"/>
      </a:hlink>
      <a:folHlink>
        <a:srgbClr val="808000"/>
      </a:folHlink>
    </a:clrScheme>
    <a:fontScheme name="Mountain Top">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Mountain Top 1">
        <a:dk1>
          <a:srgbClr val="4C3A1C"/>
        </a:dk1>
        <a:lt1>
          <a:srgbClr val="FFFFFF"/>
        </a:lt1>
        <a:dk2>
          <a:srgbClr val="993300"/>
        </a:dk2>
        <a:lt2>
          <a:srgbClr val="CCAA00"/>
        </a:lt2>
        <a:accent1>
          <a:srgbClr val="FF3300"/>
        </a:accent1>
        <a:accent2>
          <a:srgbClr val="9E6600"/>
        </a:accent2>
        <a:accent3>
          <a:srgbClr val="CAADAA"/>
        </a:accent3>
        <a:accent4>
          <a:srgbClr val="DADADA"/>
        </a:accent4>
        <a:accent5>
          <a:srgbClr val="FFADAA"/>
        </a:accent5>
        <a:accent6>
          <a:srgbClr val="8F5C00"/>
        </a:accent6>
        <a:hlink>
          <a:srgbClr val="FFCC00"/>
        </a:hlink>
        <a:folHlink>
          <a:srgbClr val="F7DC97"/>
        </a:folHlink>
      </a:clrScheme>
      <a:clrMap bg1="dk2" tx1="lt1" bg2="dk1" tx2="lt2" accent1="accent1" accent2="accent2" accent3="accent3" accent4="accent4" accent5="accent5" accent6="accent6" hlink="hlink" folHlink="folHlink"/>
    </a:extraClrScheme>
    <a:extraClrScheme>
      <a:clrScheme name="Mountain Top 2">
        <a:dk1>
          <a:srgbClr val="3D0058"/>
        </a:dk1>
        <a:lt1>
          <a:srgbClr val="FFFFFF"/>
        </a:lt1>
        <a:dk2>
          <a:srgbClr val="9188B0"/>
        </a:dk2>
        <a:lt2>
          <a:srgbClr val="DDE0DC"/>
        </a:lt2>
        <a:accent1>
          <a:srgbClr val="FFCC00"/>
        </a:accent1>
        <a:accent2>
          <a:srgbClr val="4C3D78"/>
        </a:accent2>
        <a:accent3>
          <a:srgbClr val="C7C3D4"/>
        </a:accent3>
        <a:accent4>
          <a:srgbClr val="DADADA"/>
        </a:accent4>
        <a:accent5>
          <a:srgbClr val="FFE2AA"/>
        </a:accent5>
        <a:accent6>
          <a:srgbClr val="44366C"/>
        </a:accent6>
        <a:hlink>
          <a:srgbClr val="743D78"/>
        </a:hlink>
        <a:folHlink>
          <a:srgbClr val="CC9900"/>
        </a:folHlink>
      </a:clrScheme>
      <a:clrMap bg1="dk2" tx1="lt1" bg2="dk1" tx2="lt2" accent1="accent1" accent2="accent2" accent3="accent3" accent4="accent4" accent5="accent5" accent6="accent6" hlink="hlink" folHlink="folHlink"/>
    </a:extraClrScheme>
    <a:extraClrScheme>
      <a:clrScheme name="Mountain Top 3">
        <a:dk1>
          <a:srgbClr val="10104C"/>
        </a:dk1>
        <a:lt1>
          <a:srgbClr val="FFFFFF"/>
        </a:lt1>
        <a:dk2>
          <a:srgbClr val="003366"/>
        </a:dk2>
        <a:lt2>
          <a:srgbClr val="C6CCD4"/>
        </a:lt2>
        <a:accent1>
          <a:srgbClr val="33CCFF"/>
        </a:accent1>
        <a:accent2>
          <a:srgbClr val="5B5B8D"/>
        </a:accent2>
        <a:accent3>
          <a:srgbClr val="AAADB8"/>
        </a:accent3>
        <a:accent4>
          <a:srgbClr val="DADADA"/>
        </a:accent4>
        <a:accent5>
          <a:srgbClr val="ADE2FF"/>
        </a:accent5>
        <a:accent6>
          <a:srgbClr val="52527F"/>
        </a:accent6>
        <a:hlink>
          <a:srgbClr val="4529AB"/>
        </a:hlink>
        <a:folHlink>
          <a:srgbClr val="00CC99"/>
        </a:folHlink>
      </a:clrScheme>
      <a:clrMap bg1="dk2" tx1="lt1" bg2="dk1" tx2="lt2" accent1="accent1" accent2="accent2" accent3="accent3" accent4="accent4" accent5="accent5" accent6="accent6" hlink="hlink" folHlink="folHlink"/>
    </a:extraClrScheme>
    <a:extraClrScheme>
      <a:clrScheme name="Mountain Top 4">
        <a:dk1>
          <a:srgbClr val="B0C8CA"/>
        </a:dk1>
        <a:lt1>
          <a:srgbClr val="FFFFFF"/>
        </a:lt1>
        <a:dk2>
          <a:srgbClr val="000099"/>
        </a:dk2>
        <a:lt2>
          <a:srgbClr val="FFFFFF"/>
        </a:lt2>
        <a:accent1>
          <a:srgbClr val="89C4FF"/>
        </a:accent1>
        <a:accent2>
          <a:srgbClr val="00008C"/>
        </a:accent2>
        <a:accent3>
          <a:srgbClr val="AAAACA"/>
        </a:accent3>
        <a:accent4>
          <a:srgbClr val="DADADA"/>
        </a:accent4>
        <a:accent5>
          <a:srgbClr val="C4DEFF"/>
        </a:accent5>
        <a:accent6>
          <a:srgbClr val="00007E"/>
        </a:accent6>
        <a:hlink>
          <a:srgbClr val="6666FF"/>
        </a:hlink>
        <a:folHlink>
          <a:srgbClr val="C0C0C0"/>
        </a:folHlink>
      </a:clrScheme>
      <a:clrMap bg1="dk2" tx1="lt1" bg2="dk1" tx2="lt2" accent1="accent1" accent2="accent2" accent3="accent3" accent4="accent4" accent5="accent5" accent6="accent6" hlink="hlink" folHlink="folHlink"/>
    </a:extraClrScheme>
    <a:extraClrScheme>
      <a:clrScheme name="Mountain Top 5">
        <a:dk1>
          <a:srgbClr val="463416"/>
        </a:dk1>
        <a:lt1>
          <a:srgbClr val="FFFFFF"/>
        </a:lt1>
        <a:dk2>
          <a:srgbClr val="003399"/>
        </a:dk2>
        <a:lt2>
          <a:srgbClr val="E3E3FF"/>
        </a:lt2>
        <a:accent1>
          <a:srgbClr val="3399FF"/>
        </a:accent1>
        <a:accent2>
          <a:srgbClr val="33CCCC"/>
        </a:accent2>
        <a:accent3>
          <a:srgbClr val="AAADCA"/>
        </a:accent3>
        <a:accent4>
          <a:srgbClr val="DADADA"/>
        </a:accent4>
        <a:accent5>
          <a:srgbClr val="ADCAFF"/>
        </a:accent5>
        <a:accent6>
          <a:srgbClr val="2DB9B9"/>
        </a:accent6>
        <a:hlink>
          <a:srgbClr val="00FFCC"/>
        </a:hlink>
        <a:folHlink>
          <a:srgbClr val="808000"/>
        </a:folHlink>
      </a:clrScheme>
      <a:clrMap bg1="dk2" tx1="lt1" bg2="dk1" tx2="lt2" accent1="accent1" accent2="accent2" accent3="accent3" accent4="accent4" accent5="accent5" accent6="accent6" hlink="hlink" folHlink="folHlink"/>
    </a:extraClrScheme>
    <a:extraClrScheme>
      <a:clrScheme name="Mountain Top 6">
        <a:dk1>
          <a:srgbClr val="809296"/>
        </a:dk1>
        <a:lt1>
          <a:srgbClr val="FFFFFF"/>
        </a:lt1>
        <a:dk2>
          <a:srgbClr val="6699FF"/>
        </a:dk2>
        <a:lt2>
          <a:srgbClr val="B3EDFF"/>
        </a:lt2>
        <a:accent1>
          <a:srgbClr val="FF9933"/>
        </a:accent1>
        <a:accent2>
          <a:srgbClr val="FFAA99"/>
        </a:accent2>
        <a:accent3>
          <a:srgbClr val="B8CAFF"/>
        </a:accent3>
        <a:accent4>
          <a:srgbClr val="DADADA"/>
        </a:accent4>
        <a:accent5>
          <a:srgbClr val="FFCAAD"/>
        </a:accent5>
        <a:accent6>
          <a:srgbClr val="E79A8A"/>
        </a:accent6>
        <a:hlink>
          <a:srgbClr val="FFCFAB"/>
        </a:hlink>
        <a:folHlink>
          <a:srgbClr val="CC9900"/>
        </a:folHlink>
      </a:clrScheme>
      <a:clrMap bg1="dk2" tx1="lt1" bg2="dk1" tx2="lt2" accent1="accent1" accent2="accent2" accent3="accent3" accent4="accent4" accent5="accent5" accent6="accent6" hlink="hlink" folHlink="folHlink"/>
    </a:extraClrScheme>
    <a:extraClrScheme>
      <a:clrScheme name="Mountain Top 7">
        <a:dk1>
          <a:srgbClr val="006666"/>
        </a:dk1>
        <a:lt1>
          <a:srgbClr val="FFFFFF"/>
        </a:lt1>
        <a:dk2>
          <a:srgbClr val="85D1E3"/>
        </a:dk2>
        <a:lt2>
          <a:srgbClr val="CCFFFF"/>
        </a:lt2>
        <a:accent1>
          <a:srgbClr val="FFCC00"/>
        </a:accent1>
        <a:accent2>
          <a:srgbClr val="00CC99"/>
        </a:accent2>
        <a:accent3>
          <a:srgbClr val="C2E5EF"/>
        </a:accent3>
        <a:accent4>
          <a:srgbClr val="DADADA"/>
        </a:accent4>
        <a:accent5>
          <a:srgbClr val="FFE2AA"/>
        </a:accent5>
        <a:accent6>
          <a:srgbClr val="00B98A"/>
        </a:accent6>
        <a:hlink>
          <a:srgbClr val="0099FF"/>
        </a:hlink>
        <a:folHlink>
          <a:srgbClr val="6600CC"/>
        </a:folHlink>
      </a:clrScheme>
      <a:clrMap bg1="dk2" tx1="lt1" bg2="dk1" tx2="lt2" accent1="accent1" accent2="accent2" accent3="accent3" accent4="accent4" accent5="accent5" accent6="accent6" hlink="hlink" folHlink="folHlink"/>
    </a:extraClrScheme>
    <a:extraClrScheme>
      <a:clrScheme name="Mountain Top 8">
        <a:dk1>
          <a:srgbClr val="404B3D"/>
        </a:dk1>
        <a:lt1>
          <a:srgbClr val="FFFFFF"/>
        </a:lt1>
        <a:dk2>
          <a:srgbClr val="A7A491"/>
        </a:dk2>
        <a:lt2>
          <a:srgbClr val="CCD0CA"/>
        </a:lt2>
        <a:accent1>
          <a:srgbClr val="33CCCC"/>
        </a:accent1>
        <a:accent2>
          <a:srgbClr val="004E4C"/>
        </a:accent2>
        <a:accent3>
          <a:srgbClr val="D0CFC7"/>
        </a:accent3>
        <a:accent4>
          <a:srgbClr val="DADADA"/>
        </a:accent4>
        <a:accent5>
          <a:srgbClr val="ADE2E2"/>
        </a:accent5>
        <a:accent6>
          <a:srgbClr val="004644"/>
        </a:accent6>
        <a:hlink>
          <a:srgbClr val="477781"/>
        </a:hlink>
        <a:folHlink>
          <a:srgbClr val="85CC74"/>
        </a:folHlink>
      </a:clrScheme>
      <a:clrMap bg1="dk2" tx1="lt1" bg2="dk1" tx2="lt2" accent1="accent1" accent2="accent2" accent3="accent3" accent4="accent4" accent5="accent5" accent6="accent6" hlink="hlink" folHlink="folHlink"/>
    </a:extraClrScheme>
    <a:extraClrScheme>
      <a:clrScheme name="Mountain Top 9">
        <a:dk1>
          <a:srgbClr val="000000"/>
        </a:dk1>
        <a:lt1>
          <a:srgbClr val="FFFFFF"/>
        </a:lt1>
        <a:dk2>
          <a:srgbClr val="FFFFAF"/>
        </a:dk2>
        <a:lt2>
          <a:srgbClr val="676597"/>
        </a:lt2>
        <a:accent1>
          <a:srgbClr val="66CCFF"/>
        </a:accent1>
        <a:accent2>
          <a:srgbClr val="CCECFF"/>
        </a:accent2>
        <a:accent3>
          <a:srgbClr val="FFFFFF"/>
        </a:accent3>
        <a:accent4>
          <a:srgbClr val="000000"/>
        </a:accent4>
        <a:accent5>
          <a:srgbClr val="B8E2FF"/>
        </a:accent5>
        <a:accent6>
          <a:srgbClr val="B9D6E7"/>
        </a:accent6>
        <a:hlink>
          <a:srgbClr val="6600CC"/>
        </a:hlink>
        <a:folHlink>
          <a:srgbClr val="008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Mountain Top</Template>
  <TotalTime>2025</TotalTime>
  <Words>1450</Words>
  <Application>Microsoft Office PowerPoint</Application>
  <PresentationFormat>On-screen Show (4:3)</PresentationFormat>
  <Paragraphs>210</Paragraphs>
  <Slides>48</Slides>
  <Notes>3</Notes>
  <HiddenSlides>0</HiddenSlides>
  <MMClips>3</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48</vt:i4>
      </vt:variant>
    </vt:vector>
  </HeadingPairs>
  <TitlesOfParts>
    <vt:vector size="53" baseType="lpstr">
      <vt:lpstr>Arial</vt:lpstr>
      <vt:lpstr>Wingdings</vt:lpstr>
      <vt:lpstr>Comic Sans MS</vt:lpstr>
      <vt:lpstr>Times New Roman</vt:lpstr>
      <vt:lpstr>Mountain Top</vt:lpstr>
      <vt:lpstr>Communication </vt:lpstr>
      <vt:lpstr>Communication Styles are…</vt:lpstr>
      <vt:lpstr>Communication…</vt:lpstr>
      <vt:lpstr>Workbook p. 25</vt:lpstr>
      <vt:lpstr>Communication</vt:lpstr>
      <vt:lpstr>Family Communication Problems </vt:lpstr>
      <vt:lpstr>Family Climate</vt:lpstr>
      <vt:lpstr>Round Robin</vt:lpstr>
      <vt:lpstr>Self - Concept</vt:lpstr>
      <vt:lpstr>Two Keys to Marriage/Relationships</vt:lpstr>
      <vt:lpstr>Escalation</vt:lpstr>
      <vt:lpstr>Invalidation</vt:lpstr>
      <vt:lpstr>Negative Interpretations</vt:lpstr>
      <vt:lpstr>Slide 14</vt:lpstr>
      <vt:lpstr>Four Danger Signs</vt:lpstr>
      <vt:lpstr>Conditions that influence our communication </vt:lpstr>
      <vt:lpstr>Roles of Communication </vt:lpstr>
      <vt:lpstr>Receiver: Listening</vt:lpstr>
      <vt:lpstr>Listening</vt:lpstr>
      <vt:lpstr>Slide 20</vt:lpstr>
      <vt:lpstr>Listening Activity</vt:lpstr>
      <vt:lpstr>Being a Good Listener</vt:lpstr>
      <vt:lpstr>Sender: Speaking</vt:lpstr>
      <vt:lpstr>What one person means to communicate is not necessarily what the other person will hear.</vt:lpstr>
      <vt:lpstr>Communication Filters</vt:lpstr>
      <vt:lpstr>Slide 26</vt:lpstr>
      <vt:lpstr>Slide 27</vt:lpstr>
      <vt:lpstr>BUG ACTIVITY </vt:lpstr>
      <vt:lpstr>Slide 29</vt:lpstr>
      <vt:lpstr>Slide 30</vt:lpstr>
      <vt:lpstr>Communication Styles</vt:lpstr>
      <vt:lpstr>Slide 32</vt:lpstr>
      <vt:lpstr>Slide 33</vt:lpstr>
      <vt:lpstr>Nonverbal Communication (aka: Body Language)</vt:lpstr>
      <vt:lpstr>Body language (non-verbal) </vt:lpstr>
      <vt:lpstr>Nonverbal Codes</vt:lpstr>
      <vt:lpstr>Can you tell the difference?</vt:lpstr>
      <vt:lpstr>Channels of Nonverbal Comms</vt:lpstr>
      <vt:lpstr>It can be compared with an iceberg:</vt:lpstr>
      <vt:lpstr>Body Language</vt:lpstr>
      <vt:lpstr>Slide 41</vt:lpstr>
      <vt:lpstr>Slide 42</vt:lpstr>
      <vt:lpstr>Slide 43</vt:lpstr>
      <vt:lpstr>Slide 44</vt:lpstr>
      <vt:lpstr>Improving Communication</vt:lpstr>
      <vt:lpstr>Slide 46</vt:lpstr>
      <vt:lpstr>Slide 47</vt:lpstr>
      <vt:lpstr>Slide 48</vt:lpstr>
    </vt:vector>
  </TitlesOfParts>
  <Company>Republic R-III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Communication</dc:title>
  <dc:creator>Republic School Teacher</dc:creator>
  <cp:lastModifiedBy>carendt</cp:lastModifiedBy>
  <cp:revision>27</cp:revision>
  <cp:lastPrinted>1601-01-01T00:00:00Z</cp:lastPrinted>
  <dcterms:created xsi:type="dcterms:W3CDTF">2005-01-12T16:29:22Z</dcterms:created>
  <dcterms:modified xsi:type="dcterms:W3CDTF">2013-10-04T14:28:56Z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8</vt:i4>
  </property>
</Properties>
</file>