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40E09-D0E4-4C2F-8C3C-FCFCE16D5DA5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11CCF-8AEF-411C-BF56-E0910F7CC3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11CCF-8AEF-411C-BF56-E0910F7CC36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A402A-452E-47BC-9FCE-13A938155354}" type="datetimeFigureOut">
              <a:rPr lang="en-US" smtClean="0"/>
              <a:pPr/>
              <a:t>3/15/2013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0A760-BF1B-42D1-AA30-C93DB6279D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Safety Press Procedures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blipFill>
            <a:blip r:embed="rId3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 Madrid County Central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Skills Center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Graphic Arts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Offset Lithography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en-US" dirty="0" smtClean="0"/>
              <a:t>Printing method in which inked images are offset or transferred from one surface to another.</a:t>
            </a:r>
          </a:p>
          <a:p>
            <a:r>
              <a:rPr lang="en-US" dirty="0" smtClean="0"/>
              <a:t>Printing presses can introduce an abundance of potential safety hazards.</a:t>
            </a:r>
          </a:p>
          <a:p>
            <a:r>
              <a:rPr lang="en-US" dirty="0" smtClean="0"/>
              <a:t>Always be aware of </a:t>
            </a:r>
            <a:r>
              <a:rPr lang="en-US" u="sng" dirty="0" smtClean="0"/>
              <a:t>personal safety</a:t>
            </a:r>
            <a:r>
              <a:rPr lang="en-US" dirty="0" smtClean="0"/>
              <a:t>, </a:t>
            </a:r>
            <a:r>
              <a:rPr lang="en-US" u="sng" dirty="0" smtClean="0"/>
              <a:t>shop conditions</a:t>
            </a:r>
            <a:r>
              <a:rPr lang="en-US" dirty="0" smtClean="0"/>
              <a:t> and </a:t>
            </a:r>
            <a:r>
              <a:rPr lang="en-US" u="sng" dirty="0" smtClean="0"/>
              <a:t>mechanical safety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Roll shirt sleeves up to elbows</a:t>
            </a:r>
          </a:p>
          <a:p>
            <a:r>
              <a:rPr lang="en-US" dirty="0" smtClean="0"/>
              <a:t>Tie back long hair</a:t>
            </a:r>
          </a:p>
          <a:p>
            <a:r>
              <a:rPr lang="en-US" dirty="0" smtClean="0"/>
              <a:t>Remove all jewelry</a:t>
            </a:r>
          </a:p>
          <a:p>
            <a:r>
              <a:rPr lang="en-US" dirty="0" smtClean="0"/>
              <a:t>Do not carry wiping cloths in pocket</a:t>
            </a:r>
          </a:p>
          <a:p>
            <a:r>
              <a:rPr lang="en-US" dirty="0" smtClean="0"/>
              <a:t>Wear eye protection when needed</a:t>
            </a:r>
          </a:p>
          <a:p>
            <a:r>
              <a:rPr lang="en-US" dirty="0" smtClean="0"/>
              <a:t>Be aware of your surroundings</a:t>
            </a:r>
          </a:p>
          <a:p>
            <a:r>
              <a:rPr lang="en-US" dirty="0" smtClean="0"/>
              <a:t>No horseplay around machinery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Aprons should be hung out of the way </a:t>
            </a:r>
          </a:p>
          <a:p>
            <a:r>
              <a:rPr lang="en-US" sz="3000" dirty="0" smtClean="0"/>
              <a:t>Floors/aisles should be free of debris/oil/grease</a:t>
            </a:r>
          </a:p>
          <a:p>
            <a:r>
              <a:rPr lang="en-US" sz="3000" dirty="0" smtClean="0"/>
              <a:t>Solvents stored in proper containers</a:t>
            </a:r>
          </a:p>
          <a:p>
            <a:r>
              <a:rPr lang="en-US" sz="3000" dirty="0" smtClean="0"/>
              <a:t>Appropriate  waste containers for paper, shop rags</a:t>
            </a:r>
          </a:p>
          <a:p>
            <a:r>
              <a:rPr lang="en-US" sz="3000" dirty="0" smtClean="0"/>
              <a:t>Tools stored in toolbox</a:t>
            </a:r>
          </a:p>
          <a:p>
            <a:r>
              <a:rPr lang="en-US" sz="3000" dirty="0" smtClean="0"/>
              <a:t>Oil drip pans emptied periodically</a:t>
            </a:r>
          </a:p>
          <a:p>
            <a:r>
              <a:rPr lang="en-US" sz="3000" dirty="0" smtClean="0"/>
              <a:t>Paper/envelopes properly stacked/stored off of floor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r>
              <a:rPr lang="en-US" sz="2300" dirty="0" smtClean="0"/>
              <a:t>Never operate any press until you have been instructed in its safe operation.</a:t>
            </a:r>
          </a:p>
          <a:p>
            <a:r>
              <a:rPr lang="en-US" sz="2300" dirty="0" smtClean="0"/>
              <a:t>Pay close attention to mechanisms found on press such as spinning rollers, rotating chains, turning gears and rotating belts</a:t>
            </a:r>
            <a:endParaRPr lang="en-US" sz="2300" dirty="0"/>
          </a:p>
          <a:p>
            <a:r>
              <a:rPr lang="en-US" sz="2300" dirty="0" smtClean="0"/>
              <a:t>Prepare inking unit after checking for lint/dust</a:t>
            </a:r>
          </a:p>
          <a:p>
            <a:r>
              <a:rPr lang="en-US" sz="2300" dirty="0" smtClean="0"/>
              <a:t>Prepare dampening unit with the proper mixture of fountain solution</a:t>
            </a:r>
          </a:p>
          <a:p>
            <a:r>
              <a:rPr lang="en-US" sz="2300" dirty="0" smtClean="0"/>
              <a:t>Attach plate paying close attention to the tension clamps</a:t>
            </a:r>
          </a:p>
          <a:p>
            <a:r>
              <a:rPr lang="en-US" sz="2300" dirty="0" smtClean="0"/>
              <a:t>Set paper stock up while setting feeding tray at appropriate level</a:t>
            </a:r>
          </a:p>
          <a:p>
            <a:r>
              <a:rPr lang="en-US" sz="2300" dirty="0" smtClean="0"/>
              <a:t>Check that all guards are in place before starting press</a:t>
            </a:r>
          </a:p>
          <a:p>
            <a:r>
              <a:rPr lang="en-US" sz="2300" dirty="0" smtClean="0"/>
              <a:t>Stop press to clear all jams, make adjustments/repairs or to clean</a:t>
            </a:r>
          </a:p>
          <a:p>
            <a:r>
              <a:rPr lang="en-US" sz="2300" dirty="0" smtClean="0"/>
              <a:t>After delivery of completed job, follow proper steps for cleaning and care of machine</a:t>
            </a:r>
          </a:p>
          <a:p>
            <a:r>
              <a:rPr lang="en-US" sz="2300" dirty="0" smtClean="0"/>
              <a:t>Make sure solvents are used in well-ventilated areas</a:t>
            </a:r>
          </a:p>
          <a:p>
            <a:r>
              <a:rPr lang="en-US" sz="2300" dirty="0" smtClean="0"/>
              <a:t>Wear eye protection</a:t>
            </a:r>
          </a:p>
          <a:p>
            <a:r>
              <a:rPr lang="en-US" sz="2300" dirty="0" smtClean="0"/>
              <a:t>Dispose of ink and solvent covered rags in safe containers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267</Words>
  <Application>Microsoft Office PowerPoint</Application>
  <PresentationFormat>On-screen Show (4:3)</PresentationFormat>
  <Paragraphs>38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Safety Press Procedures </vt:lpstr>
      <vt:lpstr>Offset Lithography</vt:lpstr>
      <vt:lpstr>Personal Safety</vt:lpstr>
      <vt:lpstr>Shop Conditions</vt:lpstr>
      <vt:lpstr>Mechanical Safety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Press Procedures</dc:title>
  <dc:creator>Katherine</dc:creator>
  <cp:lastModifiedBy>Katherine</cp:lastModifiedBy>
  <cp:revision>10</cp:revision>
  <dcterms:created xsi:type="dcterms:W3CDTF">2013-03-13T01:23:08Z</dcterms:created>
  <dcterms:modified xsi:type="dcterms:W3CDTF">2013-03-15T18:54:31Z</dcterms:modified>
</cp:coreProperties>
</file>