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14" r:id="rId1"/>
  </p:sldMasterIdLst>
  <p:notesMasterIdLst>
    <p:notesMasterId r:id="rId10"/>
  </p:notesMasterIdLst>
  <p:sldIdLst>
    <p:sldId id="256" r:id="rId2"/>
    <p:sldId id="257" r:id="rId3"/>
    <p:sldId id="258" r:id="rId4"/>
    <p:sldId id="263" r:id="rId5"/>
    <p:sldId id="262" r:id="rId6"/>
    <p:sldId id="259" r:id="rId7"/>
    <p:sldId id="260" r:id="rId8"/>
    <p:sldId id="261"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12" d="100"/>
          <a:sy n="112" d="100"/>
        </p:scale>
        <p:origin x="-592"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CD22F9-311E-9445-9BBE-F3D600B036FA}" type="datetimeFigureOut">
              <a:rPr lang="en-US" smtClean="0"/>
              <a:t>3/30/13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FA5F94-82DC-7C4F-AEDB-58C847EB229C}" type="slidenum">
              <a:rPr lang="en-US" smtClean="0"/>
              <a:t>‹#›</a:t>
            </a:fld>
            <a:endParaRPr lang="en-US"/>
          </a:p>
        </p:txBody>
      </p:sp>
    </p:spTree>
    <p:extLst>
      <p:ext uri="{BB962C8B-B14F-4D97-AF65-F5344CB8AC3E}">
        <p14:creationId xmlns:p14="http://schemas.microsoft.com/office/powerpoint/2010/main" val="41743851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FA5F94-82DC-7C4F-AEDB-58C847EB229C}" type="slidenum">
              <a:rPr lang="en-US" smtClean="0"/>
              <a:t>7</a:t>
            </a:fld>
            <a:endParaRPr lang="en-US"/>
          </a:p>
        </p:txBody>
      </p:sp>
    </p:spTree>
    <p:extLst>
      <p:ext uri="{BB962C8B-B14F-4D97-AF65-F5344CB8AC3E}">
        <p14:creationId xmlns:p14="http://schemas.microsoft.com/office/powerpoint/2010/main" val="18475081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451DEABC-D766-4322-8E78-B830FAE35C72}" type="datetime4">
              <a:rPr lang="en-US" smtClean="0"/>
              <a:pPr/>
              <a:t>March 30, 2013</a:t>
            </a:fld>
            <a:endParaRPr lang="en-US" dirty="0"/>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algn="r"/>
            <a:fld id="{F7886C9C-DC18-4195-8FD5-A50AA931D419}" type="slidenum">
              <a:rPr lang="en-US" smtClean="0"/>
              <a:pPr algn="r"/>
              <a:t>‹#›</a:t>
            </a:fld>
            <a:endParaRPr lang="en-US" dirty="0"/>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3131F9E-604E-4343-9F29-EF72E8231CAD}" type="datetime4">
              <a:rPr lang="en-US" smtClean="0"/>
              <a:pPr/>
              <a:t>March 30, 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38DF745-7D3F-47F4-83A3-874385CFAA6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4A8E1CE-37F8-4102-8DF9-852A0A51F293}" type="datetime4">
              <a:rPr lang="en-US" smtClean="0"/>
              <a:pPr/>
              <a:t>March 30, 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38DF745-7D3F-47F4-83A3-874385CFAA6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3333F43-3E86-47E4-BFBB-2476D384E1C6}" type="datetime4">
              <a:rPr lang="en-US" smtClean="0"/>
              <a:pPr/>
              <a:t>March 30, 2013</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38DF745-7D3F-47F4-83A3-874385CFAA6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751663BA-01FC-4367-B6F3-ABB2645D55F1}" type="datetime4">
              <a:rPr lang="en-US" smtClean="0"/>
              <a:pPr/>
              <a:t>March 30, 2013</a:t>
            </a:fld>
            <a:endParaRPr lang="en-US" dirty="0"/>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38DF745-7D3F-47F4-83A3-874385CFAA69}" type="slidenum">
              <a:rPr lang="en-US" smtClean="0"/>
              <a:pPr/>
              <a:t>‹#›</a:t>
            </a:fld>
            <a:endParaRPr lang="en-US" dirty="0"/>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9B19C71-EC74-44AF-B27E-FC7DC3C3A61D}" type="datetime4">
              <a:rPr lang="en-US" smtClean="0"/>
              <a:pPr/>
              <a:t>March 30, 2013</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F38DF745-7D3F-47F4-83A3-874385CFAA69}"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6A5CDA29-3CBE-48EA-92AE-A996835462BA}" type="datetime4">
              <a:rPr lang="en-US" smtClean="0"/>
              <a:pPr/>
              <a:t>March 30, 2013</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F38DF745-7D3F-47F4-83A3-874385CFAA6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29EC054-3869-4501-B163-1BBFDE8DCE04}" type="datetime4">
              <a:rPr lang="en-US" smtClean="0"/>
              <a:pPr/>
              <a:t>March 30, 2013</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38DF745-7D3F-47F4-83A3-874385CFAA69}"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A63D831-56C1-49CF-8EF7-8B9A98402BCD}" type="datetime4">
              <a:rPr lang="en-US" smtClean="0"/>
              <a:pPr/>
              <a:t>March 30, 2013</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38DF745-7D3F-47F4-83A3-874385CFAA6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6EAD5615-7F4F-4584-84D5-CC95918C321F}" type="datetime4">
              <a:rPr lang="en-US" smtClean="0"/>
              <a:pPr/>
              <a:t>March 30, 2013</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2754ED01-E2A0-4C1E-8E21-014B99041579}" type="slidenum">
              <a:rPr lang="en-US" smtClean="0"/>
              <a:pPr/>
              <a:t>‹#›</a:t>
            </a:fld>
            <a:endParaRPr lang="en-US" dirty="0"/>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Drag picture to placeholder or click icon to add</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76EEA923-9BEE-48CE-9F28-5B525F399BAD}" type="datetime4">
              <a:rPr lang="en-US" smtClean="0"/>
              <a:pPr/>
              <a:t>March 30, 2013</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38DF745-7D3F-47F4-83A3-874385CFAA69}" type="slidenum">
              <a:rPr lang="en-US" smtClean="0"/>
              <a:pPr/>
              <a:t>‹#›</a:t>
            </a:fld>
            <a:endParaRPr lang="en-US" dirty="0"/>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dirty="0"/>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17D0EFEE-2756-4A20-BF2A-63F0A94F99AC}" type="datetime4">
              <a:rPr lang="en-US" smtClean="0"/>
              <a:pPr/>
              <a:t>March 30, 2013</a:t>
            </a:fld>
            <a:endParaRPr lang="en-US" dirty="0"/>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F38DF745-7D3F-47F4-83A3-874385CFAA69}" type="slidenum">
              <a:rPr lang="en-US" smtClean="0"/>
              <a:pPr/>
              <a:t>‹#›</a:t>
            </a:fld>
            <a:endParaRPr lang="en-US" dirty="0"/>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4115" r:id="rId1"/>
    <p:sldLayoutId id="2147484116" r:id="rId2"/>
    <p:sldLayoutId id="2147484117" r:id="rId3"/>
    <p:sldLayoutId id="2147484118" r:id="rId4"/>
    <p:sldLayoutId id="2147484119" r:id="rId5"/>
    <p:sldLayoutId id="2147484120" r:id="rId6"/>
    <p:sldLayoutId id="2147484121" r:id="rId7"/>
    <p:sldLayoutId id="2147484122" r:id="rId8"/>
    <p:sldLayoutId id="2147484123" r:id="rId9"/>
    <p:sldLayoutId id="2147484124" r:id="rId10"/>
    <p:sldLayoutId id="2147484125" r:id="rId11"/>
  </p:sldLayoutIdLst>
  <p:hf sldNum="0" hdr="0" ftr="0" dt="0"/>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g"/><Relationship Id="rId3"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g"/><Relationship Id="rId3" Type="http://schemas.openxmlformats.org/officeDocument/2006/relationships/image" Target="../media/image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7.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Proper camera handling and </a:t>
            </a:r>
            <a:r>
              <a:rPr lang="en-US" dirty="0"/>
              <a:t>cleaning </a:t>
            </a:r>
          </a:p>
        </p:txBody>
      </p:sp>
      <p:sp>
        <p:nvSpPr>
          <p:cNvPr id="3" name="Subtitle 2"/>
          <p:cNvSpPr>
            <a:spLocks noGrp="1"/>
          </p:cNvSpPr>
          <p:nvPr>
            <p:ph type="subTitle" idx="1"/>
          </p:nvPr>
        </p:nvSpPr>
        <p:spPr/>
        <p:txBody>
          <a:bodyPr/>
          <a:lstStyle/>
          <a:p>
            <a:r>
              <a:rPr lang="en-US" dirty="0" smtClean="0"/>
              <a:t>Protect your investment</a:t>
            </a:r>
            <a:endParaRPr lang="en-US" dirty="0"/>
          </a:p>
        </p:txBody>
      </p:sp>
      <p:pic>
        <p:nvPicPr>
          <p:cNvPr id="5" name="Picture 4" descr="CLEANING.jpg"/>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4267384" y="3544359"/>
            <a:ext cx="4625023" cy="3080265"/>
          </a:xfrm>
          <a:prstGeom prst="rect">
            <a:avLst/>
          </a:prstGeom>
        </p:spPr>
      </p:pic>
      <p:pic>
        <p:nvPicPr>
          <p:cNvPr id="6" name="Picture 5" descr="HAND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5424" y="3507491"/>
            <a:ext cx="4670192" cy="3117133"/>
          </a:xfrm>
          <a:prstGeom prst="rect">
            <a:avLst/>
          </a:prstGeom>
        </p:spPr>
      </p:pic>
    </p:spTree>
    <p:extLst>
      <p:ext uri="{BB962C8B-B14F-4D97-AF65-F5344CB8AC3E}">
        <p14:creationId xmlns:p14="http://schemas.microsoft.com/office/powerpoint/2010/main" val="35715743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31"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fltVal val="0"/>
                                          </p:val>
                                        </p:tav>
                                        <p:tav tm="100000">
                                          <p:val>
                                            <p:strVal val="#ppt_w"/>
                                          </p:val>
                                        </p:tav>
                                      </p:tavLst>
                                    </p:anim>
                                    <p:anim calcmode="lin" valueType="num">
                                      <p:cBhvr>
                                        <p:cTn id="15" dur="1000" fill="hold"/>
                                        <p:tgtEl>
                                          <p:spTgt spid="6"/>
                                        </p:tgtEl>
                                        <p:attrNameLst>
                                          <p:attrName>ppt_h</p:attrName>
                                        </p:attrNameLst>
                                      </p:cBhvr>
                                      <p:tavLst>
                                        <p:tav tm="0">
                                          <p:val>
                                            <p:fltVal val="0"/>
                                          </p:val>
                                        </p:tav>
                                        <p:tav tm="100000">
                                          <p:val>
                                            <p:strVal val="#ppt_h"/>
                                          </p:val>
                                        </p:tav>
                                      </p:tavLst>
                                    </p:anim>
                                    <p:anim calcmode="lin" valueType="num">
                                      <p:cBhvr>
                                        <p:cTn id="16" dur="1000" fill="hold"/>
                                        <p:tgtEl>
                                          <p:spTgt spid="6"/>
                                        </p:tgtEl>
                                        <p:attrNameLst>
                                          <p:attrName>style.rotation</p:attrName>
                                        </p:attrNameLst>
                                      </p:cBhvr>
                                      <p:tavLst>
                                        <p:tav tm="0">
                                          <p:val>
                                            <p:fltVal val="90"/>
                                          </p:val>
                                        </p:tav>
                                        <p:tav tm="100000">
                                          <p:val>
                                            <p:fltVal val="0"/>
                                          </p:val>
                                        </p:tav>
                                      </p:tavLst>
                                    </p:anim>
                                    <p:animEffect transition="in" filter="fade">
                                      <p:cBhvr>
                                        <p:cTn id="1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Never let your camera strap dangle!</a:t>
            </a:r>
            <a:r>
              <a:rPr lang="en-US" dirty="0"/>
              <a:t> </a:t>
            </a:r>
          </a:p>
        </p:txBody>
      </p:sp>
      <p:sp>
        <p:nvSpPr>
          <p:cNvPr id="3" name="Content Placeholder 2"/>
          <p:cNvSpPr>
            <a:spLocks noGrp="1"/>
          </p:cNvSpPr>
          <p:nvPr>
            <p:ph idx="1"/>
          </p:nvPr>
        </p:nvSpPr>
        <p:spPr>
          <a:xfrm>
            <a:off x="457200" y="1646237"/>
            <a:ext cx="8229600" cy="4834532"/>
          </a:xfrm>
        </p:spPr>
        <p:txBody>
          <a:bodyPr>
            <a:normAutofit lnSpcReduction="10000"/>
          </a:bodyPr>
          <a:lstStyle/>
          <a:p>
            <a:r>
              <a:rPr lang="en-US" dirty="0"/>
              <a:t>Always use the strap in some way.   </a:t>
            </a:r>
            <a:endParaRPr lang="en-US" dirty="0" smtClean="0"/>
          </a:p>
          <a:p>
            <a:endParaRPr lang="en-US" dirty="0" smtClean="0"/>
          </a:p>
          <a:p>
            <a:endParaRPr lang="en-US" dirty="0"/>
          </a:p>
          <a:p>
            <a:endParaRPr lang="en-US" dirty="0" smtClean="0"/>
          </a:p>
          <a:p>
            <a:endParaRPr lang="en-US" dirty="0" smtClean="0"/>
          </a:p>
          <a:p>
            <a:endParaRPr lang="en-US" dirty="0"/>
          </a:p>
          <a:p>
            <a:endParaRPr lang="en-US" dirty="0" smtClean="0"/>
          </a:p>
          <a:p>
            <a:r>
              <a:rPr lang="en-US" dirty="0" smtClean="0"/>
              <a:t>When </a:t>
            </a:r>
            <a:r>
              <a:rPr lang="en-US" dirty="0"/>
              <a:t>shooting, place the strap around your neck. </a:t>
            </a:r>
            <a:r>
              <a:rPr lang="en-US" dirty="0" smtClean="0"/>
              <a:t>This will keep the camera safe and your strap out of your shot.</a:t>
            </a:r>
            <a:endParaRPr lang="en-US" dirty="0"/>
          </a:p>
        </p:txBody>
      </p:sp>
      <p:pic>
        <p:nvPicPr>
          <p:cNvPr id="4" name="Picture 3" descr="3way-camera-strap-sizer-t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9431" y="2202000"/>
            <a:ext cx="3276928" cy="2446773"/>
          </a:xfrm>
          <a:prstGeom prst="rect">
            <a:avLst/>
          </a:prstGeom>
        </p:spPr>
      </p:pic>
      <p:pic>
        <p:nvPicPr>
          <p:cNvPr id="5" name="Picture 4" descr="STRAP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1834" y="2202000"/>
            <a:ext cx="3810000" cy="2489200"/>
          </a:xfrm>
          <a:prstGeom prst="rect">
            <a:avLst/>
          </a:prstGeom>
        </p:spPr>
      </p:pic>
    </p:spTree>
    <p:extLst>
      <p:ext uri="{BB962C8B-B14F-4D97-AF65-F5344CB8AC3E}">
        <p14:creationId xmlns:p14="http://schemas.microsoft.com/office/powerpoint/2010/main" val="321693500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61472"/>
            <a:ext cx="8229600" cy="2275809"/>
          </a:xfrm>
        </p:spPr>
        <p:txBody>
          <a:bodyPr>
            <a:normAutofit/>
          </a:bodyPr>
          <a:lstStyle/>
          <a:p>
            <a:r>
              <a:rPr lang="en-US" b="1" dirty="0"/>
              <a:t>Left hand cradles the </a:t>
            </a:r>
            <a:r>
              <a:rPr lang="en-US" b="1" dirty="0" smtClean="0"/>
              <a:t>lens.</a:t>
            </a:r>
            <a:br>
              <a:rPr lang="en-US" b="1" dirty="0" smtClean="0"/>
            </a:br>
            <a:r>
              <a:rPr lang="en-US" b="1" dirty="0" smtClean="0"/>
              <a:t>Right Hand operates the camera body</a:t>
            </a:r>
            <a:endParaRPr lang="en-US" dirty="0"/>
          </a:p>
        </p:txBody>
      </p:sp>
      <p:pic>
        <p:nvPicPr>
          <p:cNvPr id="6" name="Content Placeholder 5" descr="handle1.png"/>
          <p:cNvPicPr>
            <a:picLocks noGrp="1" noChangeAspect="1"/>
          </p:cNvPicPr>
          <p:nvPr>
            <p:ph idx="1"/>
          </p:nvPr>
        </p:nvPicPr>
        <p:blipFill>
          <a:blip r:embed="rId2">
            <a:extLst>
              <a:ext uri="{28A0092B-C50C-407E-A947-70E740481C1C}">
                <a14:useLocalDpi xmlns:a14="http://schemas.microsoft.com/office/drawing/2010/main" val="0"/>
              </a:ext>
            </a:extLst>
          </a:blip>
          <a:srcRect l="-79708" r="-79708"/>
          <a:stretch>
            <a:fillRect/>
          </a:stretch>
        </p:blipFill>
        <p:spPr>
          <a:xfrm>
            <a:off x="-634599" y="2250261"/>
            <a:ext cx="7348379" cy="4041276"/>
          </a:xfrm>
        </p:spPr>
      </p:pic>
    </p:spTree>
    <p:extLst>
      <p:ext uri="{BB962C8B-B14F-4D97-AF65-F5344CB8AC3E}">
        <p14:creationId xmlns:p14="http://schemas.microsoft.com/office/powerpoint/2010/main" val="2279555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Left Hand</a:t>
            </a:r>
            <a:endParaRPr lang="en-US" dirty="0"/>
          </a:p>
        </p:txBody>
      </p:sp>
      <p:sp>
        <p:nvSpPr>
          <p:cNvPr id="3" name="Content Placeholder 2"/>
          <p:cNvSpPr>
            <a:spLocks noGrp="1"/>
          </p:cNvSpPr>
          <p:nvPr>
            <p:ph idx="1"/>
          </p:nvPr>
        </p:nvSpPr>
        <p:spPr/>
        <p:txBody>
          <a:bodyPr>
            <a:normAutofit/>
          </a:bodyPr>
          <a:lstStyle/>
          <a:p>
            <a:r>
              <a:rPr lang="en-US" dirty="0" smtClean="0"/>
              <a:t>Use </a:t>
            </a:r>
            <a:r>
              <a:rPr lang="en-US" dirty="0"/>
              <a:t>it to cradle the camera, providing a base for the body to rest on.  In this way you are using your left hand to stabilize the camera body as well as conveniently locating it to perform two other critical functions - focus and zoom.  </a:t>
            </a:r>
            <a:endParaRPr lang="en-US" dirty="0" smtClean="0"/>
          </a:p>
          <a:p>
            <a:endParaRPr lang="en-US" dirty="0"/>
          </a:p>
          <a:p>
            <a:r>
              <a:rPr lang="en-US" dirty="0" smtClean="0"/>
              <a:t>Your </a:t>
            </a:r>
            <a:r>
              <a:rPr lang="en-US" dirty="0"/>
              <a:t>left hand can also be used to </a:t>
            </a:r>
            <a:r>
              <a:rPr lang="en-US" dirty="0" smtClean="0"/>
              <a:t>operate the zoom and manual focus.</a:t>
            </a:r>
            <a:endParaRPr lang="en-US" dirty="0"/>
          </a:p>
        </p:txBody>
      </p:sp>
    </p:spTree>
    <p:extLst>
      <p:ext uri="{BB962C8B-B14F-4D97-AF65-F5344CB8AC3E}">
        <p14:creationId xmlns:p14="http://schemas.microsoft.com/office/powerpoint/2010/main" val="261638207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b="1" dirty="0"/>
              <a:t>Right hand pulls the trigger.</a:t>
            </a:r>
            <a:r>
              <a:rPr lang="en-US" dirty="0"/>
              <a:t>  </a:t>
            </a:r>
            <a:r>
              <a:rPr lang="en-US" dirty="0" smtClean="0"/>
              <a:t>The </a:t>
            </a:r>
            <a:r>
              <a:rPr lang="en-US" dirty="0"/>
              <a:t>right hand </a:t>
            </a:r>
            <a:r>
              <a:rPr lang="en-US" dirty="0" smtClean="0"/>
              <a:t>should firmly </a:t>
            </a:r>
            <a:r>
              <a:rPr lang="en-US" dirty="0"/>
              <a:t>grip the camera body on its right side. </a:t>
            </a:r>
            <a:endParaRPr lang="en-US" dirty="0" smtClean="0"/>
          </a:p>
          <a:p>
            <a:endParaRPr lang="en-US" dirty="0" smtClean="0"/>
          </a:p>
          <a:p>
            <a:r>
              <a:rPr lang="en-US" dirty="0" smtClean="0"/>
              <a:t>The </a:t>
            </a:r>
            <a:r>
              <a:rPr lang="en-US" dirty="0"/>
              <a:t>index (pointer) finger is used to press the shutter release.  </a:t>
            </a:r>
            <a:endParaRPr lang="en-US" dirty="0" smtClean="0"/>
          </a:p>
          <a:p>
            <a:pPr marL="0" indent="0">
              <a:buNone/>
            </a:pPr>
            <a:endParaRPr lang="en-US" dirty="0" smtClean="0"/>
          </a:p>
          <a:p>
            <a:r>
              <a:rPr lang="en-US" dirty="0" smtClean="0"/>
              <a:t>The </a:t>
            </a:r>
            <a:r>
              <a:rPr lang="en-US" dirty="0"/>
              <a:t>middle finger is used to depress the depth of field preview button located on the front, right-hand side of the body</a:t>
            </a:r>
            <a:r>
              <a:rPr lang="en-US" dirty="0" smtClean="0"/>
              <a:t>.</a:t>
            </a:r>
          </a:p>
          <a:p>
            <a:pPr marL="0" indent="0">
              <a:buNone/>
            </a:pPr>
            <a:r>
              <a:rPr lang="en-US" dirty="0"/>
              <a:t>  </a:t>
            </a:r>
            <a:endParaRPr lang="en-US" dirty="0" smtClean="0"/>
          </a:p>
          <a:p>
            <a:r>
              <a:rPr lang="en-US" dirty="0" smtClean="0"/>
              <a:t>The </a:t>
            </a:r>
            <a:r>
              <a:rPr lang="en-US" dirty="0"/>
              <a:t>right thumb is used to rotate the knob nearest it, on the top right of the body.  This changes either the apertures or the shutter speeds, depending upon how your camera is set up.</a:t>
            </a:r>
          </a:p>
        </p:txBody>
      </p:sp>
      <p:sp>
        <p:nvSpPr>
          <p:cNvPr id="5" name="Title 1"/>
          <p:cNvSpPr>
            <a:spLocks noGrp="1"/>
          </p:cNvSpPr>
          <p:nvPr>
            <p:ph type="title"/>
          </p:nvPr>
        </p:nvSpPr>
        <p:spPr>
          <a:xfrm>
            <a:off x="457200" y="405514"/>
            <a:ext cx="8229600" cy="1143000"/>
          </a:xfrm>
        </p:spPr>
        <p:txBody>
          <a:bodyPr>
            <a:normAutofit fontScale="90000"/>
          </a:bodyPr>
          <a:lstStyle/>
          <a:p>
            <a:r>
              <a:rPr lang="en-US" b="1" dirty="0" smtClean="0"/>
              <a:t/>
            </a:r>
            <a:br>
              <a:rPr lang="en-US" b="1" dirty="0" smtClean="0"/>
            </a:br>
            <a:r>
              <a:rPr lang="en-US" b="1" dirty="0" smtClean="0"/>
              <a:t>Right Hand</a:t>
            </a:r>
            <a:endParaRPr lang="en-US" dirty="0"/>
          </a:p>
        </p:txBody>
      </p:sp>
    </p:spTree>
    <p:extLst>
      <p:ext uri="{BB962C8B-B14F-4D97-AF65-F5344CB8AC3E}">
        <p14:creationId xmlns:p14="http://schemas.microsoft.com/office/powerpoint/2010/main" val="16913020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ANDLE.jpg"/>
          <p:cNvPicPr>
            <a:picLocks noGrp="1" noChangeAspect="1"/>
          </p:cNvPicPr>
          <p:nvPr>
            <p:ph idx="1"/>
          </p:nvPr>
        </p:nvPicPr>
        <p:blipFill>
          <a:blip r:embed="rId2">
            <a:extLst>
              <a:ext uri="{28A0092B-C50C-407E-A947-70E740481C1C}">
                <a14:useLocalDpi xmlns:a14="http://schemas.microsoft.com/office/drawing/2010/main" val="0"/>
              </a:ext>
            </a:extLst>
          </a:blip>
          <a:srcRect t="8801" b="8801"/>
          <a:stretch>
            <a:fillRect/>
          </a:stretch>
        </p:blipFill>
        <p:spPr/>
      </p:pic>
      <p:sp>
        <p:nvSpPr>
          <p:cNvPr id="2" name="Title 1"/>
          <p:cNvSpPr>
            <a:spLocks noGrp="1"/>
          </p:cNvSpPr>
          <p:nvPr>
            <p:ph type="title"/>
          </p:nvPr>
        </p:nvSpPr>
        <p:spPr>
          <a:xfrm>
            <a:off x="457200" y="197020"/>
            <a:ext cx="8229600" cy="2247100"/>
          </a:xfrm>
        </p:spPr>
        <p:txBody>
          <a:bodyPr>
            <a:normAutofit/>
          </a:bodyPr>
          <a:lstStyle/>
          <a:p>
            <a:r>
              <a:rPr lang="en-US" b="1" u="sng" dirty="0" smtClean="0"/>
              <a:t>Be sure to hold the lens as well as the camera </a:t>
            </a:r>
            <a:r>
              <a:rPr lang="en-US" b="1" dirty="0" smtClean="0"/>
              <a:t>body when using large lenses</a:t>
            </a:r>
            <a:endParaRPr lang="en-US" b="1" dirty="0"/>
          </a:p>
        </p:txBody>
      </p:sp>
    </p:spTree>
    <p:extLst>
      <p:ext uri="{BB962C8B-B14F-4D97-AF65-F5344CB8AC3E}">
        <p14:creationId xmlns:p14="http://schemas.microsoft.com/office/powerpoint/2010/main" val="28364428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8315" y="376136"/>
            <a:ext cx="8229600" cy="4526280"/>
          </a:xfrm>
        </p:spPr>
        <p:txBody>
          <a:bodyPr/>
          <a:lstStyle/>
          <a:p>
            <a:pPr marL="0" indent="0">
              <a:buNone/>
            </a:pPr>
            <a:r>
              <a:rPr lang="en-US" dirty="0" smtClean="0"/>
              <a:t>This may cause damage to the lens or body.</a:t>
            </a:r>
            <a:endParaRPr lang="en-US" dirty="0"/>
          </a:p>
        </p:txBody>
      </p:sp>
      <p:pic>
        <p:nvPicPr>
          <p:cNvPr id="4" name="Picture 3" descr="damag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4617" y="2189952"/>
            <a:ext cx="5744493" cy="3715969"/>
          </a:xfrm>
          <a:prstGeom prst="rect">
            <a:avLst/>
          </a:prstGeom>
        </p:spPr>
      </p:pic>
    </p:spTree>
    <p:extLst>
      <p:ext uri="{BB962C8B-B14F-4D97-AF65-F5344CB8AC3E}">
        <p14:creationId xmlns:p14="http://schemas.microsoft.com/office/powerpoint/2010/main" val="30473467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a:p>
        </p:txBody>
      </p:sp>
    </p:spTree>
    <p:extLst>
      <p:ext uri="{BB962C8B-B14F-4D97-AF65-F5344CB8AC3E}">
        <p14:creationId xmlns:p14="http://schemas.microsoft.com/office/powerpoint/2010/main" val="1419087573"/>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ＭＳ 明朝"/>
        <a:font script="Hang" typeface="바탕"/>
        <a:font script="Hans" typeface="华文新魏"/>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ＭＳ 明朝"/>
        <a:font script="Hang" typeface="바탕"/>
        <a:font script="Hans" typeface="华文新魏"/>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Foundry.thmx</Template>
  <TotalTime>6170</TotalTime>
  <Words>81</Words>
  <Application>Microsoft Macintosh PowerPoint</Application>
  <PresentationFormat>On-screen Show (4:3)</PresentationFormat>
  <Paragraphs>27</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Foundry</vt:lpstr>
      <vt:lpstr>Proper camera handling and cleaning </vt:lpstr>
      <vt:lpstr>Never let your camera strap dangle! </vt:lpstr>
      <vt:lpstr>Left hand cradles the lens. Right Hand operates the camera body</vt:lpstr>
      <vt:lpstr>Left Hand</vt:lpstr>
      <vt:lpstr> Right Hand</vt:lpstr>
      <vt:lpstr>Be sure to hold the lens as well as the camera body when using large lenses</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proper handling and cleaning </dc:title>
  <dc:creator>Chuck Poe</dc:creator>
  <cp:lastModifiedBy>Chuck Poe</cp:lastModifiedBy>
  <cp:revision>8</cp:revision>
  <dcterms:created xsi:type="dcterms:W3CDTF">2013-03-29T19:52:18Z</dcterms:created>
  <dcterms:modified xsi:type="dcterms:W3CDTF">2013-04-03T23:24:58Z</dcterms:modified>
</cp:coreProperties>
</file>