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EE47D-B278-4DCB-BEDC-C43E3EF4E1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47797-236F-48B1-88F5-17E7245168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7E85A-F600-40A5-93E3-6352556376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87488-9030-47D0-A3AE-6019E79F9C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4F210-1263-435E-AD5A-A96757D08C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EFBE7-CB51-4D28-9A0E-12F639149A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2778A-4377-4B28-B62C-06D3A5714D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EB9D7-92B3-4B8A-BCE2-1C9D7029B7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BA6FDB-9DD7-401D-BC6C-796553E389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C6A20-B91B-4032-94F7-719215EDBF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EB9E9-2FDC-4295-A268-E064AB527B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424B587-F235-4368-B153-2BC3A14386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What goes here?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62200" y="609600"/>
            <a:ext cx="441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Introduction to Careers in Hospitality and Tourism</a:t>
            </a:r>
          </a:p>
          <a:p>
            <a:r>
              <a:rPr lang="en-US" sz="1400" dirty="0" smtClean="0"/>
              <a:t>Unit 4 – The Role of Customer Service</a:t>
            </a:r>
          </a:p>
          <a:p>
            <a:r>
              <a:rPr lang="en-US" sz="1400" b="1" dirty="0" smtClean="0"/>
              <a:t>Formative Assessment – Multimedia Story Board</a:t>
            </a:r>
            <a:endParaRPr lang="en-US" sz="1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Picture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Picture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Picture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Picture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Picture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32</Words>
  <Application>Microsoft Office PowerPoint</Application>
  <PresentationFormat>On-screen Show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Introduction</vt:lpstr>
      <vt:lpstr>Picture</vt:lpstr>
      <vt:lpstr>Picture</vt:lpstr>
      <vt:lpstr>Picture</vt:lpstr>
      <vt:lpstr>Picture</vt:lpstr>
      <vt:lpstr>Picture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lllunkenheimer</dc:creator>
  <cp:lastModifiedBy>lherring</cp:lastModifiedBy>
  <cp:revision>2</cp:revision>
  <dcterms:created xsi:type="dcterms:W3CDTF">2013-02-13T19:17:31Z</dcterms:created>
  <dcterms:modified xsi:type="dcterms:W3CDTF">2013-09-11T19:31:46Z</dcterms:modified>
</cp:coreProperties>
</file>