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E6BC39A-4C55-4885-AC13-F19280BCE6CD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81E6609-2B24-4F1B-A6B8-DF10E99526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BC39A-4C55-4885-AC13-F19280BCE6CD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6609-2B24-4F1B-A6B8-DF10E99526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BC39A-4C55-4885-AC13-F19280BCE6CD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6609-2B24-4F1B-A6B8-DF10E99526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BC39A-4C55-4885-AC13-F19280BCE6CD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6609-2B24-4F1B-A6B8-DF10E99526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E6BC39A-4C55-4885-AC13-F19280BCE6CD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81E6609-2B24-4F1B-A6B8-DF10E99526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BC39A-4C55-4885-AC13-F19280BCE6CD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6609-2B24-4F1B-A6B8-DF10E99526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BC39A-4C55-4885-AC13-F19280BCE6CD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6609-2B24-4F1B-A6B8-DF10E99526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BC39A-4C55-4885-AC13-F19280BCE6CD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6609-2B24-4F1B-A6B8-DF10E99526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BC39A-4C55-4885-AC13-F19280BCE6CD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6609-2B24-4F1B-A6B8-DF10E99526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BC39A-4C55-4885-AC13-F19280BCE6CD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6609-2B24-4F1B-A6B8-DF10E99526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BC39A-4C55-4885-AC13-F19280BCE6CD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E6609-2B24-4F1B-A6B8-DF10E99526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E6BC39A-4C55-4885-AC13-F19280BCE6CD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81E6609-2B24-4F1B-A6B8-DF10E99526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762000"/>
            <a:ext cx="6858000" cy="24384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Types of Restaurants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900" dirty="0" smtClean="0"/>
              <a:t>Characteristics</a:t>
            </a:r>
            <a:endParaRPr lang="en-US" sz="4900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4000381"/>
            <a:ext cx="7010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Introduction to Careers in Hospitality and Tourism</a:t>
            </a:r>
          </a:p>
          <a:p>
            <a:pPr algn="ctr"/>
            <a:r>
              <a:rPr lang="en-US" sz="1400" dirty="0" smtClean="0"/>
              <a:t>Unit 6 – Front of the House VS Back of the House</a:t>
            </a:r>
          </a:p>
          <a:p>
            <a:pPr algn="ctr"/>
            <a:r>
              <a:rPr lang="en-US" sz="1400" b="1" dirty="0" smtClean="0"/>
              <a:t>Instructional Strategy </a:t>
            </a:r>
            <a:r>
              <a:rPr lang="en-US" b="1" dirty="0" smtClean="0"/>
              <a:t>3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Restaurants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8229600" cy="4251960"/>
          </a:xfrm>
        </p:spPr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Fine Dining Restaurants</a:t>
            </a:r>
          </a:p>
          <a:p>
            <a:endParaRPr lang="en-US" sz="3600" dirty="0" smtClean="0"/>
          </a:p>
          <a:p>
            <a:r>
              <a:rPr lang="en-US" sz="3600" dirty="0" smtClean="0"/>
              <a:t>Casual Restaurants</a:t>
            </a:r>
          </a:p>
          <a:p>
            <a:endParaRPr lang="en-US" sz="3600" dirty="0" smtClean="0"/>
          </a:p>
          <a:p>
            <a:r>
              <a:rPr lang="en-US" sz="3600" dirty="0" smtClean="0"/>
              <a:t>Quick Service Restaurants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to </a:t>
            </a:r>
            <a:r>
              <a:rPr lang="en-US" dirty="0"/>
              <a:t>C</a:t>
            </a:r>
            <a:r>
              <a:rPr lang="en-US" dirty="0" smtClean="0"/>
              <a:t>lassify </a:t>
            </a:r>
            <a:r>
              <a:rPr lang="en-US" dirty="0"/>
              <a:t>R</a:t>
            </a:r>
            <a:r>
              <a:rPr lang="en-US" dirty="0" smtClean="0"/>
              <a:t>estaurants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78536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Menu</a:t>
            </a:r>
          </a:p>
          <a:p>
            <a:r>
              <a:rPr lang="en-US" sz="4400" dirty="0" smtClean="0"/>
              <a:t>Price</a:t>
            </a:r>
          </a:p>
          <a:p>
            <a:r>
              <a:rPr lang="en-US" sz="4400" dirty="0" smtClean="0"/>
              <a:t>Atmosphere</a:t>
            </a:r>
          </a:p>
          <a:p>
            <a:r>
              <a:rPr lang="en-US" sz="4400" dirty="0" smtClean="0"/>
              <a:t>Food preparation</a:t>
            </a:r>
          </a:p>
          <a:p>
            <a:r>
              <a:rPr lang="en-US" sz="4400" dirty="0" smtClean="0"/>
              <a:t>Location</a:t>
            </a:r>
          </a:p>
          <a:p>
            <a:r>
              <a:rPr lang="en-US" sz="4400" dirty="0" smtClean="0"/>
              <a:t>Demographic </a:t>
            </a:r>
            <a:endParaRPr lang="en-US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 Dining Restaurant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556760"/>
          </a:xfrm>
        </p:spPr>
        <p:txBody>
          <a:bodyPr>
            <a:normAutofit/>
          </a:bodyPr>
          <a:lstStyle/>
          <a:p>
            <a:r>
              <a:rPr lang="en-US" dirty="0" smtClean="0"/>
              <a:t>Menu items are made from fresh ingredients to order</a:t>
            </a:r>
          </a:p>
          <a:p>
            <a:r>
              <a:rPr lang="en-US" dirty="0" smtClean="0"/>
              <a:t>Majority of food is prepared on-site</a:t>
            </a:r>
          </a:p>
          <a:p>
            <a:r>
              <a:rPr lang="en-US" dirty="0" smtClean="0"/>
              <a:t>Can be formal or casual</a:t>
            </a:r>
          </a:p>
          <a:p>
            <a:r>
              <a:rPr lang="en-US" dirty="0" smtClean="0"/>
              <a:t>Can vary on price, décor/atmosphere, level of formality, and menu</a:t>
            </a:r>
          </a:p>
          <a:p>
            <a:r>
              <a:rPr lang="en-US" dirty="0" smtClean="0"/>
              <a:t>High level of service and dining experience</a:t>
            </a:r>
          </a:p>
          <a:p>
            <a:r>
              <a:rPr lang="en-US" dirty="0" smtClean="0"/>
              <a:t>Frequently features daily specials</a:t>
            </a:r>
          </a:p>
          <a:p>
            <a:r>
              <a:rPr lang="en-US" dirty="0" smtClean="0"/>
              <a:t>Kitchen controlled by chef</a:t>
            </a:r>
          </a:p>
          <a:p>
            <a:r>
              <a:rPr lang="en-US" dirty="0" smtClean="0"/>
              <a:t>Usually independently owned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Casual Restaurants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404360"/>
          </a:xfrm>
        </p:spPr>
        <p:txBody>
          <a:bodyPr>
            <a:normAutofit/>
          </a:bodyPr>
          <a:lstStyle/>
          <a:p>
            <a:r>
              <a:rPr lang="en-US" dirty="0" smtClean="0"/>
              <a:t>Menu items are made from a combination of fresh and already prepared items</a:t>
            </a:r>
          </a:p>
          <a:p>
            <a:r>
              <a:rPr lang="en-US" dirty="0" smtClean="0"/>
              <a:t>A higher percentage of food is already prepared compared to fine dining</a:t>
            </a:r>
          </a:p>
          <a:p>
            <a:r>
              <a:rPr lang="en-US" dirty="0" smtClean="0"/>
              <a:t>Price is less than fine dining</a:t>
            </a:r>
          </a:p>
          <a:p>
            <a:r>
              <a:rPr lang="en-US" dirty="0" smtClean="0"/>
              <a:t>Frequently has a theme: steakhouse, pasta house, ethnic</a:t>
            </a:r>
          </a:p>
          <a:p>
            <a:r>
              <a:rPr lang="en-US" dirty="0" smtClean="0"/>
              <a:t>Kitchen utilizes cooks not chefs</a:t>
            </a:r>
          </a:p>
          <a:p>
            <a:r>
              <a:rPr lang="en-US" dirty="0" smtClean="0"/>
              <a:t>Independently owned and chain, Olive Garden, Cracker Barrel, Panda Express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Service Restaurants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8229600" cy="4328160"/>
          </a:xfrm>
        </p:spPr>
        <p:txBody>
          <a:bodyPr>
            <a:normAutofit/>
          </a:bodyPr>
          <a:lstStyle/>
          <a:p>
            <a:r>
              <a:rPr lang="en-US" dirty="0" smtClean="0"/>
              <a:t>Frequently referred to as fast food</a:t>
            </a:r>
          </a:p>
          <a:p>
            <a:r>
              <a:rPr lang="en-US" dirty="0" smtClean="0"/>
              <a:t>Menu Items are pre-prepared and require little assembly for finished product</a:t>
            </a:r>
          </a:p>
          <a:p>
            <a:r>
              <a:rPr lang="en-US" dirty="0" smtClean="0"/>
              <a:t>Generally inexpensive- $12 or less</a:t>
            </a:r>
          </a:p>
          <a:p>
            <a:r>
              <a:rPr lang="en-US" dirty="0" smtClean="0"/>
              <a:t>Very informal or casual</a:t>
            </a:r>
          </a:p>
          <a:p>
            <a:r>
              <a:rPr lang="en-US" dirty="0" smtClean="0"/>
              <a:t>Lower level of service</a:t>
            </a:r>
          </a:p>
          <a:p>
            <a:r>
              <a:rPr lang="en-US" dirty="0" smtClean="0"/>
              <a:t>Utilizes cooks</a:t>
            </a:r>
          </a:p>
          <a:p>
            <a:r>
              <a:rPr lang="en-US" dirty="0" smtClean="0"/>
              <a:t>Mostly chain owned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36</TotalTime>
  <Words>202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Types of Restaurants and  Characteristics</vt:lpstr>
      <vt:lpstr>Types of Restaurants</vt:lpstr>
      <vt:lpstr>Points to Classify Restaurants</vt:lpstr>
      <vt:lpstr>Fine Dining Restaurant</vt:lpstr>
      <vt:lpstr>Casual Restaurants</vt:lpstr>
      <vt:lpstr>Quick Service Restaurants</vt:lpstr>
    </vt:vector>
  </TitlesOfParts>
  <Company>Waynesville RVI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Restaurants and characteristics</dc:title>
  <dc:creator>jdye</dc:creator>
  <cp:lastModifiedBy>lherring</cp:lastModifiedBy>
  <cp:revision>6</cp:revision>
  <dcterms:created xsi:type="dcterms:W3CDTF">2013-02-05T17:43:17Z</dcterms:created>
  <dcterms:modified xsi:type="dcterms:W3CDTF">2013-09-11T19:56:36Z</dcterms:modified>
</cp:coreProperties>
</file>