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029E-5BE1-493F-9434-37BEF1639303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693A1-CD35-42D3-82AB-F2D47B50EA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029E-5BE1-493F-9434-37BEF1639303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693A1-CD35-42D3-82AB-F2D47B50EA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029E-5BE1-493F-9434-37BEF1639303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693A1-CD35-42D3-82AB-F2D47B50EA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029E-5BE1-493F-9434-37BEF1639303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693A1-CD35-42D3-82AB-F2D47B50EA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029E-5BE1-493F-9434-37BEF1639303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21693A1-CD35-42D3-82AB-F2D47B50EA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029E-5BE1-493F-9434-37BEF1639303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693A1-CD35-42D3-82AB-F2D47B50EA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029E-5BE1-493F-9434-37BEF1639303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693A1-CD35-42D3-82AB-F2D47B50EA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029E-5BE1-493F-9434-37BEF1639303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693A1-CD35-42D3-82AB-F2D47B50EA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029E-5BE1-493F-9434-37BEF1639303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693A1-CD35-42D3-82AB-F2D47B50EA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029E-5BE1-493F-9434-37BEF1639303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693A1-CD35-42D3-82AB-F2D47B50EA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029E-5BE1-493F-9434-37BEF1639303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693A1-CD35-42D3-82AB-F2D47B50EA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32C029E-5BE1-493F-9434-37BEF1639303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21693A1-CD35-42D3-82AB-F2D47B50EA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81200"/>
            <a:ext cx="8229600" cy="12192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Travel and Tourism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3886200"/>
            <a:ext cx="7467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Introduction to Careers in Hospitality and Tourism</a:t>
            </a:r>
          </a:p>
          <a:p>
            <a:pPr algn="ctr"/>
            <a:r>
              <a:rPr lang="en-US" sz="1400" dirty="0" smtClean="0"/>
              <a:t>Unit 7 – Travel and Tourism</a:t>
            </a:r>
          </a:p>
          <a:p>
            <a:pPr algn="ctr"/>
            <a:r>
              <a:rPr lang="en-US" sz="1400" b="1" dirty="0" smtClean="0"/>
              <a:t>Instructional Strategy </a:t>
            </a:r>
            <a:r>
              <a:rPr lang="en-US" sz="1400" b="1" dirty="0" smtClean="0"/>
              <a:t>1</a:t>
            </a:r>
            <a:endParaRPr lang="en-US" sz="1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Travel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Official business travel has declined</a:t>
            </a:r>
          </a:p>
          <a:p>
            <a:r>
              <a:rPr lang="en-US" dirty="0" smtClean="0"/>
              <a:t>People who travel for work</a:t>
            </a:r>
          </a:p>
          <a:p>
            <a:r>
              <a:rPr lang="en-US" dirty="0" smtClean="0"/>
              <a:t>Frequently stay at mid priced hotels and travel frequently</a:t>
            </a:r>
          </a:p>
          <a:p>
            <a:r>
              <a:rPr lang="en-US" dirty="0" smtClean="0"/>
              <a:t>Mixed travel for business and pleasure has increased</a:t>
            </a:r>
          </a:p>
          <a:p>
            <a:r>
              <a:rPr lang="en-US" dirty="0" smtClean="0"/>
              <a:t>Individuals making own business travel arrangements has increased with internet and growing use of technology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worlds largest industry when all parts combine</a:t>
            </a:r>
          </a:p>
          <a:p>
            <a:r>
              <a:rPr lang="en-US" dirty="0" smtClean="0"/>
              <a:t>Fastest growing industry world wide</a:t>
            </a:r>
          </a:p>
          <a:p>
            <a:r>
              <a:rPr lang="en-US" dirty="0" smtClean="0"/>
              <a:t>“Comprises the activities of persons traveling to and staying in places outside their usual environment for not more than one consecutive year for leisure, business, and other purposes(World Tourism Organization)”</a:t>
            </a:r>
          </a:p>
          <a:p>
            <a:r>
              <a:rPr lang="en-US" dirty="0" smtClean="0"/>
              <a:t>A 24 hour a day, 7 day a week, 52 week a year industry that employees 214 million world wide and accounts for 10 percent of the money spent yearly the world over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Tourism in 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Geography- International, regional, national, state, provincial, country city </a:t>
            </a:r>
          </a:p>
          <a:p>
            <a:r>
              <a:rPr lang="en-US" dirty="0" smtClean="0"/>
              <a:t>Ownership-Government and private</a:t>
            </a:r>
          </a:p>
          <a:p>
            <a:r>
              <a:rPr lang="en-US" dirty="0" smtClean="0"/>
              <a:t>Function- regulators, suppliers, marketers, developer, consultants, researchers, educators, publishers, professional, trade and consumer organizations</a:t>
            </a:r>
          </a:p>
          <a:p>
            <a:r>
              <a:rPr lang="en-US" dirty="0" smtClean="0"/>
              <a:t>Industry- Transportation, travel agents, tour wholesalers, lodging, attractions, recreation</a:t>
            </a:r>
          </a:p>
          <a:p>
            <a:r>
              <a:rPr lang="en-US" dirty="0" smtClean="0"/>
              <a:t>Motive-profit or nonprofit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Travel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0916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Air Travel</a:t>
            </a:r>
          </a:p>
          <a:p>
            <a:endParaRPr lang="en-US" dirty="0" smtClean="0"/>
          </a:p>
          <a:p>
            <a:r>
              <a:rPr lang="en-US" dirty="0" smtClean="0"/>
              <a:t>Rail Travel</a:t>
            </a:r>
          </a:p>
          <a:p>
            <a:endParaRPr lang="en-US" dirty="0" smtClean="0"/>
          </a:p>
          <a:p>
            <a:r>
              <a:rPr lang="en-US" dirty="0" smtClean="0"/>
              <a:t>Automobile Travel</a:t>
            </a:r>
          </a:p>
          <a:p>
            <a:endParaRPr lang="en-US" dirty="0" smtClean="0"/>
          </a:p>
          <a:p>
            <a:r>
              <a:rPr lang="en-US" dirty="0" smtClean="0"/>
              <a:t>Coach Travel (Bus travel)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Jobs in Travel and Tourism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Tour operators</a:t>
            </a:r>
            <a:r>
              <a:rPr lang="en-US" dirty="0" smtClean="0"/>
              <a:t>- plan, organize and promote tours of an area or particular destination (ex. Manhattan bus tours, San Francisco Trolley service)</a:t>
            </a:r>
          </a:p>
          <a:p>
            <a:r>
              <a:rPr lang="en-US" u="sng" dirty="0" smtClean="0"/>
              <a:t>Travel Agents</a:t>
            </a:r>
            <a:r>
              <a:rPr lang="en-US" dirty="0" smtClean="0"/>
              <a:t>- a middleperson who counsels on behalf of airlines, cruise lines, rail, bus, hotels, and auto rental companies.  They work as a broker planning packages between a buyer and a seller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Jobs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Travel Corporations</a:t>
            </a:r>
            <a:r>
              <a:rPr lang="en-US" dirty="0" smtClean="0"/>
              <a:t>-travel corporations such as American Express, generally cater to business travel and utilize the internet to locate best ticket prices and reservations</a:t>
            </a:r>
          </a:p>
          <a:p>
            <a:r>
              <a:rPr lang="en-US" u="sng" dirty="0" smtClean="0"/>
              <a:t>Corporate Travel Manager</a:t>
            </a:r>
            <a:r>
              <a:rPr lang="en-US" dirty="0" smtClean="0"/>
              <a:t>- individual who works in a corporate umbrella that evaluates cost of business travel to ensure company profitability</a:t>
            </a:r>
          </a:p>
          <a:p>
            <a:r>
              <a:rPr lang="en-US" u="sng" dirty="0" smtClean="0"/>
              <a:t>Travel and Tour Wholesalers</a:t>
            </a:r>
            <a:r>
              <a:rPr lang="en-US" dirty="0" smtClean="0"/>
              <a:t>- person or group that sells </a:t>
            </a:r>
            <a:r>
              <a:rPr lang="en-US" dirty="0" err="1" smtClean="0"/>
              <a:t>unbooked</a:t>
            </a:r>
            <a:r>
              <a:rPr lang="en-US" dirty="0" smtClean="0"/>
              <a:t> seats on airlines and unreserved hotels rooms.  Usually caters to specific destinations and groups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Jobs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Certified Travel Counselor (CTC)- Individual whom has 5 years experience as a travel agent, participated in professional development and passed exams provided through the Institute of Certified Travel Agents (ICTA)</a:t>
            </a:r>
          </a:p>
          <a:p>
            <a:r>
              <a:rPr lang="en-US" dirty="0" smtClean="0"/>
              <a:t>National Offices of Tourism- group that seeks to improve economic growth of a country that encourage use of tourism in a given destination</a:t>
            </a:r>
          </a:p>
          <a:p>
            <a:r>
              <a:rPr lang="en-US" dirty="0" smtClean="0"/>
              <a:t>Destination Management Companies (DMC)-Sell a location initially to a group then assist in planning major events that can include- hotels, trade shows, conventions, technology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Travel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Pleasure Travel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Business Travel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Pleasure Travel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Visiting friends and relatives</a:t>
            </a:r>
          </a:p>
          <a:p>
            <a:r>
              <a:rPr lang="en-US" dirty="0" smtClean="0"/>
              <a:t>Health</a:t>
            </a:r>
          </a:p>
          <a:p>
            <a:r>
              <a:rPr lang="en-US" dirty="0" smtClean="0"/>
              <a:t>Enlightenment, Education</a:t>
            </a:r>
          </a:p>
          <a:p>
            <a:r>
              <a:rPr lang="en-US" dirty="0" smtClean="0"/>
              <a:t>Beauty, nature, and national parks</a:t>
            </a:r>
          </a:p>
          <a:p>
            <a:r>
              <a:rPr lang="en-US" dirty="0" smtClean="0"/>
              <a:t>Religion</a:t>
            </a:r>
          </a:p>
          <a:p>
            <a:r>
              <a:rPr lang="en-US" dirty="0" smtClean="0"/>
              <a:t>Indulgence</a:t>
            </a:r>
          </a:p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Festivals</a:t>
            </a:r>
          </a:p>
          <a:p>
            <a:r>
              <a:rPr lang="en-US" dirty="0" smtClean="0"/>
              <a:t>Shopping</a:t>
            </a:r>
          </a:p>
          <a:p>
            <a:r>
              <a:rPr lang="en-US" dirty="0" smtClean="0"/>
              <a:t>Fun of the trip</a:t>
            </a:r>
          </a:p>
          <a:p>
            <a:r>
              <a:rPr lang="en-US" dirty="0" smtClean="0"/>
              <a:t>Gaming</a:t>
            </a:r>
          </a:p>
          <a:p>
            <a:r>
              <a:rPr lang="en-US" dirty="0" smtClean="0"/>
              <a:t>Adventure</a:t>
            </a:r>
          </a:p>
          <a:p>
            <a:r>
              <a:rPr lang="en-US" dirty="0" smtClean="0"/>
              <a:t>Heritage</a:t>
            </a:r>
          </a:p>
          <a:p>
            <a:r>
              <a:rPr lang="en-US" dirty="0" smtClean="0"/>
              <a:t>Ecotourism</a:t>
            </a:r>
          </a:p>
          <a:p>
            <a:r>
              <a:rPr lang="en-US" dirty="0" smtClean="0"/>
              <a:t>Attractions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71</TotalTime>
  <Words>490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Travel and Tourism</vt:lpstr>
      <vt:lpstr>Tourism</vt:lpstr>
      <vt:lpstr>Tourism in Categories</vt:lpstr>
      <vt:lpstr>Types of Travel</vt:lpstr>
      <vt:lpstr>Jobs in Travel and Tourism</vt:lpstr>
      <vt:lpstr>Jobs - continued</vt:lpstr>
      <vt:lpstr>Jobs - continued</vt:lpstr>
      <vt:lpstr>Types of Travel</vt:lpstr>
      <vt:lpstr>Pleasure Travel</vt:lpstr>
      <vt:lpstr>Business Travel</vt:lpstr>
    </vt:vector>
  </TitlesOfParts>
  <Company>Waynesville RVI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and Tourism</dc:title>
  <dc:creator>jdye</dc:creator>
  <cp:lastModifiedBy>lherring</cp:lastModifiedBy>
  <cp:revision>12</cp:revision>
  <dcterms:created xsi:type="dcterms:W3CDTF">2013-02-05T21:28:31Z</dcterms:created>
  <dcterms:modified xsi:type="dcterms:W3CDTF">2013-09-11T20:14:16Z</dcterms:modified>
</cp:coreProperties>
</file>