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F8B795F-21E7-4542-B84F-9D276698CDF5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133AB5B-C740-4ADE-8909-BDB14E9739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google.com/books?id=sXfVaiZxA5YC&amp;pg=PA9&amp;lpg=PA9&amp;dq=social+development+and+life+events&amp;source=bl&amp;ots=p6bgm6c1oN&amp;sig=fp4tuNbz-FTOPlY2x6tO7Qmzj1k&amp;hl=en&amp;sa=X&amp;ei=na-cUsWRC4SL2wX8yYDYAQ&amp;ved=0CE4Q6AEwBQ#v=onepage&amp;q=social%20development%20and%20life%20events&amp;f=false" TargetMode="External"/><Relationship Id="rId2" Type="http://schemas.openxmlformats.org/officeDocument/2006/relationships/hyperlink" Target="http://gerontologist.oxfordjournals.org/content/16/2/118.shor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blongman.com/samplechapter/0205491251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543800" cy="3733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Human Development</a:t>
            </a:r>
            <a:br>
              <a:rPr lang="en-US" sz="53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5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Unit 3–Analyzing Social Development Throughout the Lifespan</a:t>
            </a:r>
            <a:br>
              <a:rPr lang="en-US" sz="53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en-US" sz="5300" dirty="0">
                <a:solidFill>
                  <a:prstClr val="black">
                    <a:lumMod val="85000"/>
                    <a:lumOff val="15000"/>
                  </a:prstClr>
                </a:solidFill>
              </a:rPr>
              <a:t>Instructional </a:t>
            </a:r>
            <a:r>
              <a:rPr lang="en-US" sz="53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Strategy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Life Events </a:t>
            </a:r>
            <a:r>
              <a:rPr lang="en-US" dirty="0"/>
              <a:t>on </a:t>
            </a:r>
            <a:r>
              <a:rPr lang="en-US" dirty="0" smtClean="0"/>
              <a:t>Social Development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6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 Life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Life Events – </a:t>
            </a:r>
            <a:r>
              <a:rPr lang="en-US" dirty="0"/>
              <a:t>major event that changes a person's status or </a:t>
            </a:r>
            <a:r>
              <a:rPr lang="en-US" dirty="0" smtClean="0"/>
              <a:t>circumstances</a:t>
            </a:r>
          </a:p>
          <a:p>
            <a:pPr lvl="1"/>
            <a:r>
              <a:rPr lang="en-US" dirty="0" smtClean="0"/>
              <a:t>Lifespan events</a:t>
            </a:r>
          </a:p>
          <a:p>
            <a:pPr lvl="2"/>
            <a:r>
              <a:rPr lang="en-US" dirty="0" smtClean="0"/>
              <a:t>Marriage, birth, divorce, job loss, war, natural disasters, retirement, or the death of loved ones</a:t>
            </a:r>
          </a:p>
          <a:p>
            <a:r>
              <a:rPr lang="en-US" dirty="0" smtClean="0"/>
              <a:t>Categorize above based on what life cycle or age stage (Class discussion)</a:t>
            </a:r>
          </a:p>
          <a:p>
            <a:pPr lvl="1"/>
            <a:r>
              <a:rPr lang="en-US" dirty="0" smtClean="0"/>
              <a:t>i.e. birth = infant</a:t>
            </a:r>
          </a:p>
          <a:p>
            <a:pPr lvl="1"/>
            <a:r>
              <a:rPr lang="en-US" dirty="0" smtClean="0"/>
              <a:t>Marriage = the beginning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163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Deal with Life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 an event with a positive feeling</a:t>
            </a:r>
          </a:p>
          <a:p>
            <a:pPr lvl="1"/>
            <a:r>
              <a:rPr lang="en-US" dirty="0" smtClean="0"/>
              <a:t>Think positively</a:t>
            </a:r>
          </a:p>
          <a:p>
            <a:r>
              <a:rPr lang="en-US" dirty="0" smtClean="0"/>
              <a:t>Past failures make the child want to try again</a:t>
            </a:r>
          </a:p>
          <a:p>
            <a:pPr lvl="1"/>
            <a:r>
              <a:rPr lang="en-US" dirty="0" smtClean="0"/>
              <a:t>Learning from your mistakes</a:t>
            </a:r>
          </a:p>
          <a:p>
            <a:r>
              <a:rPr lang="en-US" dirty="0" smtClean="0"/>
              <a:t>Few success can still lead to lower self-esteem</a:t>
            </a:r>
          </a:p>
          <a:p>
            <a:pPr lvl="1"/>
            <a:r>
              <a:rPr lang="en-US" dirty="0" smtClean="0"/>
              <a:t>Keep all events positive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79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Promoting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 Learning – education that promotes social responsibility and service to the community</a:t>
            </a:r>
          </a:p>
          <a:p>
            <a:pPr lvl="2"/>
            <a:r>
              <a:rPr lang="en-US" dirty="0" smtClean="0"/>
              <a:t>Tutoring, helping older adults, volunteer</a:t>
            </a:r>
          </a:p>
          <a:p>
            <a:pPr lvl="2"/>
            <a:r>
              <a:rPr lang="en-US" dirty="0" smtClean="0"/>
              <a:t>Teach to be less self-centered</a:t>
            </a:r>
          </a:p>
          <a:p>
            <a:pPr lvl="2"/>
            <a:r>
              <a:rPr lang="en-US" dirty="0" smtClean="0"/>
              <a:t>Promotes higher grades, increased goal setting, and higher self-esteem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319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Gender and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Sexual orientation may be biological</a:t>
            </a:r>
          </a:p>
          <a:p>
            <a:pPr lvl="1"/>
            <a:r>
              <a:rPr lang="en-US" dirty="0" smtClean="0"/>
              <a:t>Hormones given only increase desire not desire towards gender</a:t>
            </a:r>
          </a:p>
          <a:p>
            <a:pPr lvl="1"/>
            <a:r>
              <a:rPr lang="en-US" dirty="0" smtClean="0"/>
              <a:t>Prenatal periods might influence orientation</a:t>
            </a:r>
          </a:p>
          <a:p>
            <a:pPr lvl="3"/>
            <a:r>
              <a:rPr lang="en-US" dirty="0" smtClean="0"/>
              <a:t>Fetus exposures may cause individual to become attracted to males</a:t>
            </a:r>
          </a:p>
          <a:p>
            <a:pPr lvl="1"/>
            <a:r>
              <a:rPr lang="en-US" dirty="0" smtClean="0"/>
              <a:t>Sexual clinicians find sexual orientation research difficult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233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Childhood to Adulthood and Social 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degree of social awareness begins</a:t>
            </a:r>
          </a:p>
          <a:p>
            <a:r>
              <a:rPr lang="en-US" dirty="0" smtClean="0"/>
              <a:t>Moral judgments become stronger</a:t>
            </a:r>
          </a:p>
          <a:p>
            <a:r>
              <a:rPr lang="en-US" dirty="0" smtClean="0"/>
              <a:t>Begin to brainstorm ideal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310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Late Adulthood and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Erickson</a:t>
            </a:r>
          </a:p>
          <a:p>
            <a:pPr lvl="1"/>
            <a:r>
              <a:rPr lang="en-US" dirty="0" smtClean="0"/>
              <a:t>Ego integrity vs. despair</a:t>
            </a:r>
          </a:p>
          <a:p>
            <a:pPr lvl="2"/>
            <a:r>
              <a:rPr lang="en-US" dirty="0" smtClean="0"/>
              <a:t>Reminiscing </a:t>
            </a:r>
            <a:r>
              <a:rPr lang="en-US" dirty="0"/>
              <a:t>is an important part of satisfactory adjustment in old age</a:t>
            </a:r>
            <a:endParaRPr lang="en-US" dirty="0" smtClean="0"/>
          </a:p>
          <a:p>
            <a:pPr lvl="2"/>
            <a:r>
              <a:rPr lang="en-US" dirty="0" smtClean="0"/>
              <a:t>The last </a:t>
            </a:r>
            <a:r>
              <a:rPr lang="en-US" dirty="0"/>
              <a:t>in a series of </a:t>
            </a:r>
            <a:r>
              <a:rPr lang="en-US" dirty="0" smtClean="0"/>
              <a:t>crises</a:t>
            </a:r>
          </a:p>
          <a:p>
            <a:pPr lvl="2"/>
            <a:r>
              <a:rPr lang="en-US" dirty="0" smtClean="0"/>
              <a:t>Must accept your life events</a:t>
            </a:r>
          </a:p>
          <a:p>
            <a:pPr lvl="2"/>
            <a:r>
              <a:rPr lang="en-US" dirty="0" smtClean="0"/>
              <a:t>May cause sadness and bitterness </a:t>
            </a:r>
          </a:p>
          <a:p>
            <a:pPr lvl="3"/>
            <a:r>
              <a:rPr lang="en-US" dirty="0" smtClean="0"/>
              <a:t>Wish you could change the past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20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http://gerontologist.oxfordjournals.org/content/16/2/118.short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books.google.com/books?id=sXfVaiZxA5YC&amp;pg=PA9&amp;lpg=PA9&amp;dq=social+development+and+life+events&amp;source=bl&amp;ots=p6bgm6c1oN&amp;sig=fp4tuNbz-FTOPlY2x6tO7Qmzj1k&amp;hl=en&amp;sa=X&amp;ei=na-cUsWRC4SL2wX8yYDYAQ&amp;ved=0CE4Q6AEwBQ#v=onepage&amp;q=social%20development%20and%20life%20events&amp;f=fals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http://www.ablongman.com/samplechapter/0205491251.pdf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904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228</TotalTime>
  <Words>262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NewsPrint</vt:lpstr>
      <vt:lpstr> Human Development Unit 3–Analyzing Social Development Throughout the Lifespan Instructional Strategy 6</vt:lpstr>
      <vt:lpstr>Define Life Events</vt:lpstr>
      <vt:lpstr>How to Deal with Life Events</vt:lpstr>
      <vt:lpstr>Promoting Social Development</vt:lpstr>
      <vt:lpstr>Gender and Social Development</vt:lpstr>
      <vt:lpstr>Childhood to Adulthood and Social Development </vt:lpstr>
      <vt:lpstr>Late Adulthood and Social Development</vt:lpstr>
      <vt:lpstr>Resources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Development Unit 3–Analyzing Social Development Throughout the Lifespan Instructional Strategy 6</dc:title>
  <dc:creator>Jamie J Israel</dc:creator>
  <cp:lastModifiedBy>Jamie J Israel</cp:lastModifiedBy>
  <cp:revision>12</cp:revision>
  <dcterms:created xsi:type="dcterms:W3CDTF">2013-12-02T15:52:17Z</dcterms:created>
  <dcterms:modified xsi:type="dcterms:W3CDTF">2013-12-03T14:48:33Z</dcterms:modified>
</cp:coreProperties>
</file>