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9" r:id="rId3"/>
    <p:sldId id="260" r:id="rId4"/>
    <p:sldId id="261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87654B8-CD27-49A4-B683-9A3A462824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121933B-A0B3-486E-B570-1CB9458CD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Life Transitions</a:t>
            </a:r>
            <a:endParaRPr lang="en-US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23433" y="1048435"/>
            <a:ext cx="40971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Human Development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Unit 7 – Managing Life Transitions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Instructional Strategy 2 – Life Transitions PowerPoint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Life Transitions?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 event that causes a person to change</a:t>
            </a:r>
          </a:p>
          <a:p>
            <a:endParaRPr lang="en-US" dirty="0" smtClean="0"/>
          </a:p>
          <a:p>
            <a:r>
              <a:rPr lang="en-US" dirty="0" smtClean="0"/>
              <a:t>They can be positive or negative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The influence of a life event depends on the event itself, on mediating variables, on the life-stage and socio-historical context, and on the individual’s appraisal of the even and coping strategies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Mediating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Physical health</a:t>
            </a:r>
          </a:p>
          <a:p>
            <a:pPr lvl="1"/>
            <a:r>
              <a:rPr lang="en-US" dirty="0" smtClean="0"/>
              <a:t>Intelligence</a:t>
            </a:r>
          </a:p>
          <a:p>
            <a:pPr lvl="1"/>
            <a:r>
              <a:rPr lang="en-US" dirty="0" smtClean="0"/>
              <a:t>Personality</a:t>
            </a:r>
          </a:p>
          <a:p>
            <a:pPr lvl="1"/>
            <a:r>
              <a:rPr lang="en-US" dirty="0" smtClean="0"/>
              <a:t>Family Supports</a:t>
            </a:r>
          </a:p>
          <a:p>
            <a:pPr lvl="1"/>
            <a:r>
              <a:rPr lang="en-US" dirty="0" smtClean="0"/>
              <a:t>Income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Marriage</a:t>
            </a:r>
          </a:p>
          <a:p>
            <a:pPr lvl="1"/>
            <a:r>
              <a:rPr lang="en-US" dirty="0" smtClean="0"/>
              <a:t>Widowhood</a:t>
            </a:r>
          </a:p>
          <a:p>
            <a:pPr lvl="1"/>
            <a:r>
              <a:rPr lang="en-US" dirty="0" smtClean="0"/>
              <a:t>New Job</a:t>
            </a:r>
          </a:p>
          <a:p>
            <a:pPr lvl="1"/>
            <a:r>
              <a:rPr lang="en-US" dirty="0" smtClean="0"/>
              <a:t>Accident</a:t>
            </a:r>
          </a:p>
          <a:p>
            <a:pPr lvl="1"/>
            <a:r>
              <a:rPr lang="en-US" dirty="0" smtClean="0"/>
              <a:t>Birth of Child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highered.mcgraw-hill.com/sites/dl/premium/0073532096/instructor/872593/san32096_16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6368" y="304799"/>
            <a:ext cx="6239832" cy="6358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55</TotalTime>
  <Words>93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Life Transitions</vt:lpstr>
      <vt:lpstr>What are Life Transitions?</vt:lpstr>
      <vt:lpstr>Mediating Variables</vt:lpstr>
      <vt:lpstr>Life Transitions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Transitions</dc:title>
  <dc:creator>owner</dc:creator>
  <cp:lastModifiedBy>lherring</cp:lastModifiedBy>
  <cp:revision>8</cp:revision>
  <dcterms:created xsi:type="dcterms:W3CDTF">2012-11-28T00:47:42Z</dcterms:created>
  <dcterms:modified xsi:type="dcterms:W3CDTF">2014-01-09T19:25:34Z</dcterms:modified>
</cp:coreProperties>
</file>