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30076-4221-4065-806A-9B89DF215A9F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68DE4-E1D1-4A81-8D4D-44833B48A9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Essentials</a:t>
            </a:r>
            <a:r>
              <a:rPr lang="en-US" baseline="0" dirty="0" smtClean="0"/>
              <a:t> of Life-Span development 2</a:t>
            </a:r>
            <a:r>
              <a:rPr lang="en-US" baseline="30000" dirty="0" smtClean="0"/>
              <a:t>nd</a:t>
            </a:r>
            <a:r>
              <a:rPr lang="en-US" baseline="0" dirty="0" smtClean="0"/>
              <a:t> edition by John </a:t>
            </a:r>
            <a:r>
              <a:rPr lang="en-US" baseline="0" dirty="0" err="1" smtClean="0"/>
              <a:t>Santrock</a:t>
            </a:r>
            <a:endParaRPr lang="en-US" baseline="0" dirty="0" smtClean="0"/>
          </a:p>
          <a:p>
            <a:r>
              <a:rPr lang="en-US" baseline="0" dirty="0" smtClean="0"/>
              <a:t>Life-Span Development 13</a:t>
            </a:r>
            <a:r>
              <a:rPr lang="en-US" baseline="30000" dirty="0" smtClean="0"/>
              <a:t>th</a:t>
            </a:r>
            <a:r>
              <a:rPr lang="en-US" baseline="0" dirty="0" smtClean="0"/>
              <a:t> edition by John </a:t>
            </a:r>
            <a:r>
              <a:rPr lang="en-US" baseline="0" dirty="0" err="1" smtClean="0"/>
              <a:t>Santrock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68DE4-E1D1-4A81-8D4D-44833B48A9F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ADA-445D-4B4A-9263-134228A3E9AC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B623-43AA-41EE-AEB7-541A937D9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ADA-445D-4B4A-9263-134228A3E9AC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B623-43AA-41EE-AEB7-541A937D9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ADA-445D-4B4A-9263-134228A3E9AC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B623-43AA-41EE-AEB7-541A937D9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ADA-445D-4B4A-9263-134228A3E9AC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B623-43AA-41EE-AEB7-541A937D9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ADA-445D-4B4A-9263-134228A3E9AC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B623-43AA-41EE-AEB7-541A937D9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ADA-445D-4B4A-9263-134228A3E9AC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B623-43AA-41EE-AEB7-541A937D9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ADA-445D-4B4A-9263-134228A3E9AC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B623-43AA-41EE-AEB7-541A937D9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ADA-445D-4B4A-9263-134228A3E9AC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B623-43AA-41EE-AEB7-541A937D9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ADA-445D-4B4A-9263-134228A3E9AC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B623-43AA-41EE-AEB7-541A937D9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ADA-445D-4B4A-9263-134228A3E9AC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B623-43AA-41EE-AEB7-541A937D9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ADA-445D-4B4A-9263-134228A3E9AC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D6B623-43AA-41EE-AEB7-541A937D92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AA8ADA-445D-4B4A-9263-134228A3E9AC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D6B623-43AA-41EE-AEB7-541A937D92A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8952" y="3810000"/>
            <a:ext cx="7851648" cy="1828800"/>
          </a:xfrm>
        </p:spPr>
        <p:txBody>
          <a:bodyPr/>
          <a:lstStyle/>
          <a:p>
            <a:r>
              <a:rPr lang="en-US" dirty="0" smtClean="0"/>
              <a:t>Influences on Intelligence and Brain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43000"/>
            <a:ext cx="7854696" cy="1752600"/>
          </a:xfrm>
        </p:spPr>
        <p:txBody>
          <a:bodyPr>
            <a:normAutofit/>
          </a:bodyPr>
          <a:lstStyle/>
          <a:p>
            <a:r>
              <a:rPr lang="en-US" b="1" dirty="0" smtClean="0"/>
              <a:t>Human Development</a:t>
            </a:r>
            <a:endParaRPr lang="en-US" dirty="0" smtClean="0"/>
          </a:p>
          <a:p>
            <a:r>
              <a:rPr lang="en-US" b="1" dirty="0" smtClean="0"/>
              <a:t>Unit 5 – Analyzing Intellectual Development</a:t>
            </a:r>
            <a:endParaRPr lang="en-US" dirty="0" smtClean="0"/>
          </a:p>
          <a:p>
            <a:r>
              <a:rPr lang="en-US" b="1" dirty="0" smtClean="0"/>
              <a:t>Instructional Strategy </a:t>
            </a:r>
            <a:r>
              <a:rPr lang="en-US" b="1" dirty="0" smtClean="0"/>
              <a:t>10-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Culture/Ethnicity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Culture: beliefs, behaviors, and patterns passed from one generation to the next</a:t>
            </a:r>
          </a:p>
          <a:p>
            <a:r>
              <a:rPr lang="en-US" dirty="0" smtClean="0"/>
              <a:t>Ethnicity: Nationality, race, religion, and language rooted in cultural heritage.</a:t>
            </a:r>
          </a:p>
          <a:p>
            <a:endParaRPr lang="en-US" dirty="0" smtClean="0"/>
          </a:p>
          <a:p>
            <a:r>
              <a:rPr lang="en-US" dirty="0" smtClean="0"/>
              <a:t>Cultural views of intelligence</a:t>
            </a:r>
          </a:p>
          <a:p>
            <a:endParaRPr lang="en-US" dirty="0" smtClean="0"/>
          </a:p>
          <a:p>
            <a:r>
              <a:rPr lang="en-US" dirty="0" smtClean="0"/>
              <a:t>IQ test variations between cultures</a:t>
            </a:r>
          </a:p>
          <a:p>
            <a:pPr lvl="1"/>
            <a:r>
              <a:rPr lang="en-US" dirty="0" smtClean="0"/>
              <a:t>Are they culturally biased?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differences in how the brain processes information</a:t>
            </a:r>
          </a:p>
          <a:p>
            <a:endParaRPr lang="en-US" dirty="0" smtClean="0"/>
          </a:p>
          <a:p>
            <a:r>
              <a:rPr lang="en-US" dirty="0" smtClean="0"/>
              <a:t>Difference in size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Nurturance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who are above average intelligence report strong family support as well as years of training and practice.</a:t>
            </a:r>
          </a:p>
          <a:p>
            <a:endParaRPr lang="en-US" dirty="0" smtClean="0"/>
          </a:p>
          <a:p>
            <a:r>
              <a:rPr lang="en-US" dirty="0" smtClean="0"/>
              <a:t>In instances of mental deficit where there is no evidence of organic damage, psychologist suggest that the person may have grown up in a below-average intellectual environment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Socio-Economic Status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Limited access to experiences</a:t>
            </a:r>
          </a:p>
          <a:p>
            <a:endParaRPr lang="en-US" dirty="0" smtClean="0"/>
          </a:p>
          <a:p>
            <a:r>
              <a:rPr lang="en-US" dirty="0" smtClean="0"/>
              <a:t>Low SES have a difficulty providing a intellectually stimulating environment </a:t>
            </a:r>
          </a:p>
          <a:p>
            <a:endParaRPr lang="en-US" dirty="0" smtClean="0"/>
          </a:p>
          <a:p>
            <a:r>
              <a:rPr lang="en-US" dirty="0" smtClean="0"/>
              <a:t>If a child from low SES was adopted by a higher SES family their intelligence scores often improved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</TotalTime>
  <Words>173</Words>
  <Application>Microsoft Office PowerPoint</Application>
  <PresentationFormat>On-screen Show (4:3)</PresentationFormat>
  <Paragraphs>29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Influences on Intelligence and Brain Development</vt:lpstr>
      <vt:lpstr>Culture/Ethnicity</vt:lpstr>
      <vt:lpstr>Gender</vt:lpstr>
      <vt:lpstr>Nurturance</vt:lpstr>
      <vt:lpstr>Socio-Economic Status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Influences on Intelligence and Brain Development</dc:title>
  <dc:creator>owner</dc:creator>
  <cp:lastModifiedBy>lherring</cp:lastModifiedBy>
  <cp:revision>12</cp:revision>
  <dcterms:created xsi:type="dcterms:W3CDTF">2012-10-18T14:17:43Z</dcterms:created>
  <dcterms:modified xsi:type="dcterms:W3CDTF">2014-01-09T18:24:22Z</dcterms:modified>
</cp:coreProperties>
</file>