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7" autoAdjust="0"/>
    <p:restoredTop sz="94660"/>
  </p:normalViewPr>
  <p:slideViewPr>
    <p:cSldViewPr>
      <p:cViewPr varScale="1">
        <p:scale>
          <a:sx n="78" d="100"/>
          <a:sy n="78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DCB07-091B-40F4-9DAB-1FDB2AE32B0B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A6011-B361-40E6-AA6C-6E515B9508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5943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60B59-AB75-4FCF-B442-E7D6DCA6B498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84E98-509F-4895-86E3-8A74E7699F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4064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84E98-509F-4895-86E3-8A74E7699F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C32AA40-8CFB-4579-BE16-A94E6FD4FEC9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60A1480-75AE-4D48-824D-0CBF1257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rf.org.uk/publications/closeness-authority-and-independence-families-with-teenagers" TargetMode="External"/><Relationship Id="rId2" Type="http://schemas.openxmlformats.org/officeDocument/2006/relationships/hyperlink" Target="http://www.cteresource.org/verso/courses/8282/career-community-and-family-connections-tasklist/194486913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ss.sc.gov/content/customers/finance/fi.aspx" TargetMode="External"/><Relationship Id="rId4" Type="http://schemas.openxmlformats.org/officeDocument/2006/relationships/hyperlink" Target="http://foreverfamilies.byu.edu/Article.aspx?a=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3075432"/>
            <a:ext cx="5105400" cy="2868168"/>
          </a:xfrm>
        </p:spPr>
        <p:txBody>
          <a:bodyPr/>
          <a:lstStyle/>
          <a:p>
            <a:r>
              <a:rPr lang="en-US" dirty="0" smtClean="0"/>
              <a:t>Independence</a:t>
            </a:r>
            <a:r>
              <a:rPr lang="en-US" dirty="0"/>
              <a:t>, </a:t>
            </a:r>
            <a:r>
              <a:rPr lang="en-US" dirty="0" smtClean="0"/>
              <a:t>Interdependence</a:t>
            </a:r>
            <a:r>
              <a:rPr lang="en-US" dirty="0"/>
              <a:t>, and </a:t>
            </a:r>
            <a:r>
              <a:rPr lang="en-US" dirty="0" smtClean="0"/>
              <a:t>Commitment </a:t>
            </a:r>
            <a:r>
              <a:rPr lang="en-US" dirty="0"/>
              <a:t>of </a:t>
            </a:r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838200"/>
            <a:ext cx="5334000" cy="1371600"/>
          </a:xfrm>
        </p:spPr>
        <p:txBody>
          <a:bodyPr/>
          <a:lstStyle/>
          <a:p>
            <a:r>
              <a:rPr lang="en-US" dirty="0" smtClean="0"/>
              <a:t>Human Development</a:t>
            </a:r>
          </a:p>
          <a:p>
            <a:r>
              <a:rPr lang="en-US" dirty="0" smtClean="0"/>
              <a:t>Unit 1 – IDENTIFYING FAMILY </a:t>
            </a:r>
            <a:r>
              <a:rPr lang="en-US" dirty="0" smtClean="0"/>
              <a:t>STRUCTURES</a:t>
            </a:r>
          </a:p>
          <a:p>
            <a:r>
              <a:rPr lang="en-US" dirty="0" smtClean="0"/>
              <a:t>Instructional Strategy 9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Commitment of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esearching three generations of family history</a:t>
            </a:r>
          </a:p>
          <a:p>
            <a:r>
              <a:rPr lang="en-US" dirty="0"/>
              <a:t>L</a:t>
            </a:r>
            <a:r>
              <a:rPr lang="en-US" dirty="0" smtClean="0"/>
              <a:t>ove </a:t>
            </a:r>
            <a:r>
              <a:rPr lang="en-US" dirty="0"/>
              <a:t>and care for each other and </a:t>
            </a:r>
            <a:r>
              <a:rPr lang="en-US" dirty="0" smtClean="0"/>
              <a:t>children</a:t>
            </a:r>
          </a:p>
          <a:p>
            <a:r>
              <a:rPr lang="en-US" dirty="0"/>
              <a:t>P</a:t>
            </a:r>
            <a:r>
              <a:rPr lang="en-US" dirty="0" smtClean="0"/>
              <a:t>arental </a:t>
            </a:r>
            <a:r>
              <a:rPr lang="en-US" dirty="0"/>
              <a:t>commitment to marriage and family was associated with fewer behavior problems in children </a:t>
            </a:r>
            <a:endParaRPr lang="en-US" dirty="0" smtClean="0"/>
          </a:p>
          <a:p>
            <a:r>
              <a:rPr lang="en-US" dirty="0" smtClean="0"/>
              <a:t>Efforts </a:t>
            </a:r>
            <a:r>
              <a:rPr lang="en-US" dirty="0"/>
              <a:t>of both partners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images.fineartamerica.com/images-medium-large/1-family-commitment-ed-churchi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48200"/>
            <a:ext cx="3045272" cy="203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46760"/>
          </a:xfrm>
        </p:spPr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ritiquing emotional ties throughout family history </a:t>
            </a:r>
          </a:p>
          <a:p>
            <a:pPr lvl="1"/>
            <a:r>
              <a:rPr lang="en-US" dirty="0" smtClean="0"/>
              <a:t>Needing one’s self</a:t>
            </a:r>
          </a:p>
          <a:p>
            <a:r>
              <a:rPr lang="en-US" dirty="0" smtClean="0"/>
              <a:t>Need to provide basic needs</a:t>
            </a:r>
          </a:p>
          <a:p>
            <a:pPr lvl="1"/>
            <a:r>
              <a:rPr lang="en-US" dirty="0" smtClean="0"/>
              <a:t>Food, shelter, water, clothing</a:t>
            </a:r>
          </a:p>
          <a:p>
            <a:r>
              <a:rPr lang="en-US" dirty="0"/>
              <a:t>D</a:t>
            </a:r>
            <a:r>
              <a:rPr lang="en-US" dirty="0" smtClean="0"/>
              <a:t>evelop </a:t>
            </a:r>
            <a:r>
              <a:rPr lang="en-US" dirty="0"/>
              <a:t>a plan to achieve </a:t>
            </a:r>
            <a:r>
              <a:rPr lang="en-US" dirty="0" smtClean="0"/>
              <a:t>self-sufficiency</a:t>
            </a:r>
          </a:p>
          <a:p>
            <a:pPr lvl="1"/>
            <a:r>
              <a:rPr lang="en-US" dirty="0" smtClean="0"/>
              <a:t>Support service, social services</a:t>
            </a:r>
          </a:p>
          <a:p>
            <a:r>
              <a:rPr lang="en-US" dirty="0" smtClean="0"/>
              <a:t>Families must set examples for children</a:t>
            </a:r>
          </a:p>
          <a:p>
            <a:r>
              <a:rPr lang="en-US" dirty="0" smtClean="0"/>
              <a:t>Move to interdependence need</a:t>
            </a:r>
          </a:p>
          <a:p>
            <a:pPr lvl="1"/>
            <a:r>
              <a:rPr lang="en-US" dirty="0" smtClean="0"/>
              <a:t>Attraction</a:t>
            </a:r>
          </a:p>
          <a:p>
            <a:pPr lvl="1"/>
            <a:r>
              <a:rPr lang="en-US" dirty="0" smtClean="0"/>
              <a:t>Acceptance</a:t>
            </a:r>
          </a:p>
          <a:p>
            <a:pPr lvl="1"/>
            <a:r>
              <a:rPr lang="en-US" dirty="0" err="1" smtClean="0"/>
              <a:t>Fullfillment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helpingpsychology.com/wp-content/uploads/2010/03/iStock_000011441892X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1491" y="4800600"/>
            <a:ext cx="3430109" cy="203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mischiefchampion.com/images/portfolio/dependen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2575339" cy="170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Determining if </a:t>
            </a:r>
            <a:r>
              <a:rPr lang="en-US" dirty="0"/>
              <a:t>family, as a structure, meets </a:t>
            </a:r>
            <a:r>
              <a:rPr lang="en-US" dirty="0" smtClean="0"/>
              <a:t>individual's </a:t>
            </a:r>
            <a:r>
              <a:rPr lang="en-US" dirty="0"/>
              <a:t>basic </a:t>
            </a:r>
            <a:r>
              <a:rPr lang="en-US" dirty="0" smtClean="0"/>
              <a:t>needs</a:t>
            </a:r>
          </a:p>
          <a:p>
            <a:pPr lvl="1"/>
            <a:r>
              <a:rPr lang="en-US" dirty="0" smtClean="0"/>
              <a:t>Concerned about self but, need someone else</a:t>
            </a:r>
          </a:p>
          <a:p>
            <a:r>
              <a:rPr lang="en-US" dirty="0" smtClean="0"/>
              <a:t>Developing love, care, help and trust</a:t>
            </a:r>
          </a:p>
          <a:p>
            <a:r>
              <a:rPr lang="en-US" dirty="0" smtClean="0"/>
              <a:t>Parents and children need to talk more</a:t>
            </a:r>
          </a:p>
          <a:p>
            <a:r>
              <a:rPr lang="en-US" dirty="0" smtClean="0"/>
              <a:t>Communication helps maintain </a:t>
            </a:r>
            <a:r>
              <a:rPr lang="en-US" dirty="0"/>
              <a:t>control as well as </a:t>
            </a:r>
            <a:r>
              <a:rPr lang="en-US" dirty="0" smtClean="0"/>
              <a:t>provide </a:t>
            </a:r>
            <a:r>
              <a:rPr lang="en-US" dirty="0"/>
              <a:t>emotional </a:t>
            </a:r>
            <a:r>
              <a:rPr lang="en-US" dirty="0" smtClean="0"/>
              <a:t>support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050" name="Picture 2" descr="http://3.bp.blogspot.com/-O1YJxyzTLXQ/UIil08yEIgI/AAAAAAAAAAk/aeTm58HQbpE/s1600/LinkedHand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00600"/>
            <a:ext cx="2689790" cy="185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153400" cy="3276600"/>
          </a:xfrm>
        </p:spPr>
        <p:txBody>
          <a:bodyPr/>
          <a:lstStyle/>
          <a:p>
            <a:r>
              <a:rPr lang="en-US" dirty="0" smtClean="0"/>
              <a:t>Tracing how independence, interdependence, &amp; commitment within family unit work together</a:t>
            </a:r>
            <a:endParaRPr lang="en-US" dirty="0"/>
          </a:p>
          <a:p>
            <a:r>
              <a:rPr lang="en-US" dirty="0" smtClean="0"/>
              <a:t>Cultivate fairness</a:t>
            </a:r>
            <a:r>
              <a:rPr lang="en-US" dirty="0"/>
              <a:t>, integrity, service, </a:t>
            </a:r>
            <a:r>
              <a:rPr lang="en-US" dirty="0" smtClean="0"/>
              <a:t>&amp; </a:t>
            </a:r>
            <a:r>
              <a:rPr lang="en-US" dirty="0"/>
              <a:t>human </a:t>
            </a:r>
            <a:r>
              <a:rPr lang="en-US" dirty="0" smtClean="0"/>
              <a:t>dignity</a:t>
            </a:r>
          </a:p>
          <a:p>
            <a:r>
              <a:rPr lang="en-US" dirty="0" smtClean="0"/>
              <a:t>Adapt </a:t>
            </a:r>
            <a:r>
              <a:rPr lang="en-US" dirty="0"/>
              <a:t>to change </a:t>
            </a:r>
            <a:r>
              <a:rPr lang="en-US" dirty="0" smtClean="0"/>
              <a:t>and </a:t>
            </a:r>
            <a:r>
              <a:rPr lang="en-US" dirty="0"/>
              <a:t>wisdom and power to take advantage </a:t>
            </a:r>
            <a:r>
              <a:rPr lang="en-US" dirty="0" smtClean="0"/>
              <a:t>of </a:t>
            </a:r>
            <a:r>
              <a:rPr lang="en-US" dirty="0"/>
              <a:t>opportunities that change </a:t>
            </a:r>
            <a:r>
              <a:rPr lang="en-US" dirty="0" smtClean="0"/>
              <a:t>creates</a:t>
            </a:r>
          </a:p>
          <a:p>
            <a:endParaRPr lang="en-US" dirty="0"/>
          </a:p>
        </p:txBody>
      </p:sp>
      <p:pic>
        <p:nvPicPr>
          <p:cNvPr id="3074" name="Picture 2" descr="Dependence, Independence and Interdepende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658" y="3886200"/>
            <a:ext cx="3009242" cy="279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Elbow Connector 4"/>
          <p:cNvCxnSpPr/>
          <p:nvPr/>
        </p:nvCxnSpPr>
        <p:spPr>
          <a:xfrm>
            <a:off x="2819400" y="472440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http://www.cteresource.org/verso/courses/8282/career-community-and-family-connections-tasklist/1944869135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www.jrf.org.uk/publications/closeness-authority-and-independence-families-with-teenagers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foreverfamilies.byu.edu/Article.aspx?a=23</a:t>
            </a:r>
            <a:endParaRPr lang="en-US" dirty="0" smtClean="0"/>
          </a:p>
          <a:p>
            <a:r>
              <a:rPr lang="en-US" dirty="0">
                <a:hlinkClick r:id="rId5"/>
              </a:rPr>
              <a:t>https://dss.sc.gov/content/customers/finance/fi.aspx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231</TotalTime>
  <Words>155</Words>
  <Application>Microsoft Office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Independence, Interdependence, and Commitment of Family</vt:lpstr>
      <vt:lpstr>Commitment of Family</vt:lpstr>
      <vt:lpstr>Independence</vt:lpstr>
      <vt:lpstr>Interdependence</vt:lpstr>
      <vt:lpstr>Review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Independence, Interdependence, and Commitment of Family</dc:title>
  <dc:creator>temp4</dc:creator>
  <cp:lastModifiedBy>lherring</cp:lastModifiedBy>
  <cp:revision>28</cp:revision>
  <dcterms:created xsi:type="dcterms:W3CDTF">2013-10-22T21:32:54Z</dcterms:created>
  <dcterms:modified xsi:type="dcterms:W3CDTF">2013-10-23T18:28:18Z</dcterms:modified>
</cp:coreProperties>
</file>