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3"/>
  </p:handoutMasterIdLst>
  <p:sldIdLst>
    <p:sldId id="273" r:id="rId5"/>
    <p:sldId id="256" r:id="rId6"/>
    <p:sldId id="263" r:id="rId7"/>
    <p:sldId id="264" r:id="rId8"/>
    <p:sldId id="265" r:id="rId9"/>
    <p:sldId id="266" r:id="rId10"/>
    <p:sldId id="267" r:id="rId11"/>
    <p:sldId id="257" r:id="rId12"/>
    <p:sldId id="258" r:id="rId13"/>
    <p:sldId id="259" r:id="rId14"/>
    <p:sldId id="260" r:id="rId15"/>
    <p:sldId id="261" r:id="rId16"/>
    <p:sldId id="262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902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Body Language</c:v>
                </c:pt>
                <c:pt idx="1">
                  <c:v>Tone of Voice</c:v>
                </c:pt>
                <c:pt idx="2">
                  <c:v>Verbal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0.38000000000000006</c:v>
                </c:pt>
                <c:pt idx="2">
                  <c:v>7.0000000000000021E-2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47B3DC54-3470-458B-8FD0-E0DFA3EB28B7}" type="datetimeFigureOut">
              <a:rPr lang="en-US" smtClean="0"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CDABADA2-7685-43CD-B3CF-CF89EBD3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94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511FF2E-86B6-4F63-BA20-97F341C6D9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07A2EC5-D989-4F56-AAFE-DC33F5C6A530}" type="datetimeFigureOut">
              <a:rPr lang="en-US" smtClean="0"/>
              <a:pPr/>
              <a:t>7/9/2012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Bellwork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Complete the Self-Appraisal Communications Survey </a:t>
            </a:r>
          </a:p>
          <a:p>
            <a:endParaRPr lang="en-US" sz="3200" dirty="0"/>
          </a:p>
          <a:p>
            <a:r>
              <a:rPr lang="en-US" sz="3200" smtClean="0"/>
              <a:t>On my desk.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457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543" y="2057400"/>
            <a:ext cx="5257979" cy="350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89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771" y="1905000"/>
            <a:ext cx="5248404" cy="3648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467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5691708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6434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5921483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671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other situations do we use body language?</a:t>
            </a:r>
          </a:p>
          <a:p>
            <a:endParaRPr lang="en-US" sz="2800" dirty="0"/>
          </a:p>
          <a:p>
            <a:r>
              <a:rPr lang="en-US" sz="2800" dirty="0" smtClean="0"/>
              <a:t>Write your ideas at the bottom of Worksheet 1.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7722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Group of 4, 2 people will act &amp; the other 2 will fill out worksheet.  Then swap.</a:t>
            </a:r>
          </a:p>
          <a:p>
            <a:r>
              <a:rPr lang="en-US" sz="2800" dirty="0" smtClean="0"/>
              <a:t>Each person draw an emotion and use your tone of voice and body language to demonstrate the emotion.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Aggressive</a:t>
            </a:r>
          </a:p>
          <a:p>
            <a:r>
              <a:rPr lang="en-US" dirty="0" smtClean="0"/>
              <a:t>Nervous</a:t>
            </a:r>
          </a:p>
          <a:p>
            <a:r>
              <a:rPr lang="en-US" dirty="0" smtClean="0"/>
              <a:t>Flirty</a:t>
            </a:r>
          </a:p>
          <a:p>
            <a:r>
              <a:rPr lang="en-US" dirty="0" smtClean="0"/>
              <a:t>Lazy</a:t>
            </a:r>
          </a:p>
          <a:p>
            <a:r>
              <a:rPr lang="en-US" dirty="0" smtClean="0"/>
              <a:t>Shy</a:t>
            </a:r>
          </a:p>
          <a:p>
            <a:r>
              <a:rPr lang="en-US" dirty="0" smtClean="0"/>
              <a:t>Confident</a:t>
            </a:r>
          </a:p>
          <a:p>
            <a:r>
              <a:rPr lang="en-US" dirty="0" smtClean="0"/>
              <a:t>Bored</a:t>
            </a:r>
          </a:p>
          <a:p>
            <a:r>
              <a:rPr lang="en-US" dirty="0" smtClean="0"/>
              <a:t>Superior</a:t>
            </a:r>
          </a:p>
          <a:p>
            <a:r>
              <a:rPr lang="en-US" dirty="0" smtClean="0"/>
              <a:t>Caring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3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 3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Role play for class</a:t>
            </a:r>
          </a:p>
          <a:p>
            <a:endParaRPr lang="en-US" sz="2800" dirty="0"/>
          </a:p>
          <a:p>
            <a:r>
              <a:rPr lang="en-US" sz="2800" dirty="0" smtClean="0"/>
              <a:t>What has been happening to Greg?</a:t>
            </a:r>
          </a:p>
          <a:p>
            <a:endParaRPr lang="en-US" sz="2800" dirty="0"/>
          </a:p>
          <a:p>
            <a:r>
              <a:rPr lang="en-US" sz="2800" dirty="0" smtClean="0"/>
              <a:t>How has Greg been feeling?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3982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often do you normally listen for feelings as well as facts?</a:t>
            </a:r>
          </a:p>
          <a:p>
            <a:endParaRPr lang="en-US" sz="2800" dirty="0"/>
          </a:p>
          <a:p>
            <a:r>
              <a:rPr lang="en-US" sz="2800" dirty="0" smtClean="0"/>
              <a:t>Do you pay attention to non-verbal language such as body language and tone of voice to listen for feelings?</a:t>
            </a:r>
          </a:p>
          <a:p>
            <a:endParaRPr lang="en-US" sz="2800" dirty="0"/>
          </a:p>
          <a:p>
            <a:r>
              <a:rPr lang="en-US" sz="2800" dirty="0" smtClean="0"/>
              <a:t>How do you think you could improve your own listening skills?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9077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feeling are you portraying?</a:t>
            </a:r>
          </a:p>
          <a:p>
            <a:r>
              <a:rPr lang="en-US" sz="2800" dirty="0" smtClean="0"/>
              <a:t>How do you look?</a:t>
            </a:r>
          </a:p>
          <a:p>
            <a:r>
              <a:rPr lang="en-US" sz="2800" dirty="0" smtClean="0"/>
              <a:t>How do you sound?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0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Body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93% communication is non verbal:</a:t>
            </a:r>
          </a:p>
          <a:p>
            <a:pPr lvl="1"/>
            <a:r>
              <a:rPr lang="en-US" sz="2800" dirty="0" smtClean="0"/>
              <a:t>Body Language 55%</a:t>
            </a:r>
          </a:p>
          <a:p>
            <a:pPr lvl="1"/>
            <a:r>
              <a:rPr lang="en-US" sz="2800" dirty="0" smtClean="0"/>
              <a:t>Tone of Voice 38%</a:t>
            </a:r>
          </a:p>
          <a:p>
            <a:pPr lvl="1"/>
            <a:r>
              <a:rPr lang="en-US" sz="2800" dirty="0" smtClean="0"/>
              <a:t>Verbal 7%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376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009113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7152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Language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Used without thinking (unconsciously) to communicate to another person</a:t>
            </a:r>
          </a:p>
          <a:p>
            <a:r>
              <a:rPr lang="en-US" sz="2800" dirty="0" smtClean="0"/>
              <a:t>Constant drop clues about what is going in our head</a:t>
            </a:r>
          </a:p>
          <a:p>
            <a:pPr lvl="1"/>
            <a:r>
              <a:rPr lang="en-US" sz="2800" dirty="0" smtClean="0"/>
              <a:t>Sometimes without even knowing 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383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 of Voice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Emotions are given away not by what people are saying it but how they say it</a:t>
            </a:r>
          </a:p>
          <a:p>
            <a:r>
              <a:rPr lang="en-US" sz="2800" dirty="0" smtClean="0"/>
              <a:t>Example</a:t>
            </a:r>
          </a:p>
          <a:p>
            <a:pPr lvl="1"/>
            <a:r>
              <a:rPr lang="en-US" sz="2800" dirty="0" smtClean="0"/>
              <a:t>Speaking loudly in short sentences can show aggression</a:t>
            </a:r>
          </a:p>
          <a:p>
            <a:pPr lvl="1"/>
            <a:r>
              <a:rPr lang="en-US" sz="2800" dirty="0" smtClean="0"/>
              <a:t>Speaking gently and smiling can show caring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260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Identify how body language is being used in the pictures</a:t>
            </a:r>
          </a:p>
          <a:p>
            <a:r>
              <a:rPr lang="en-US" sz="2800" dirty="0" smtClean="0"/>
              <a:t>Examine facial expression, gestures, body position, and mirroring</a:t>
            </a:r>
          </a:p>
          <a:p>
            <a:endParaRPr lang="en-US" sz="2800" dirty="0"/>
          </a:p>
          <a:p>
            <a:r>
              <a:rPr lang="en-US" sz="2800" dirty="0" smtClean="0"/>
              <a:t>Mirroring – when two people are in tune with each other they will often mirror each others body language</a:t>
            </a:r>
          </a:p>
          <a:p>
            <a:pPr lvl="1"/>
            <a:r>
              <a:rPr lang="en-US" sz="2600" dirty="0" smtClean="0"/>
              <a:t>When out of tune with one another body language will not match and make a conversation uncomfortable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135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28800"/>
            <a:ext cx="3840442" cy="4456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542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81200"/>
            <a:ext cx="4951747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691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4F828A2D31504784F466A31AF021BA" ma:contentTypeVersion="0" ma:contentTypeDescription="Create a new document." ma:contentTypeScope="" ma:versionID="54c12bdd7787dc1435be3db099f0350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CBB0F42-B169-4E99-83E7-22CCD86B12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CDE362-7CD1-4495-85CF-D95A1D9BF7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4FF1C95-2CD1-452D-88EE-A882EF8F4EF0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</TotalTime>
  <Words>310</Words>
  <Application>Microsoft Office PowerPoint</Application>
  <PresentationFormat>On-screen Show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Bellwork</vt:lpstr>
      <vt:lpstr>Body Language</vt:lpstr>
      <vt:lpstr>Introduction</vt:lpstr>
      <vt:lpstr>Communication</vt:lpstr>
      <vt:lpstr>Body Language </vt:lpstr>
      <vt:lpstr>Tone of Voice </vt:lpstr>
      <vt:lpstr>Worksheet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Worksheet 1</vt:lpstr>
      <vt:lpstr>Worksheet 2</vt:lpstr>
      <vt:lpstr>Worksheet 3 </vt:lpstr>
      <vt:lpstr>Listening…</vt:lpstr>
      <vt:lpstr>Reflection…</vt:lpstr>
    </vt:vector>
  </TitlesOfParts>
  <Company>Sedalia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Language</dc:title>
  <dc:creator>Amanda Mills</dc:creator>
  <cp:lastModifiedBy>Cape</cp:lastModifiedBy>
  <cp:revision>10</cp:revision>
  <cp:lastPrinted>2012-02-27T20:20:17Z</cp:lastPrinted>
  <dcterms:created xsi:type="dcterms:W3CDTF">2011-03-11T13:34:20Z</dcterms:created>
  <dcterms:modified xsi:type="dcterms:W3CDTF">2012-07-09T16:02:13Z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0x010100944F828A2D31504784F466A31AF021BA</vt:lpwstr>
  </property>
</Properties>
</file>