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639FA-AFFB-4F6D-9A2B-8AA74B64F624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4B3F8-3434-403F-8298-95BC67E7D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EB32CD3-9DF2-452B-BAC5-C525AE2585BA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A09C823-2D72-406B-875E-6B1840825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Getting a Job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</a:p>
          <a:p>
            <a:r>
              <a:rPr lang="en-US" dirty="0" smtClean="0"/>
              <a:t>Research &amp; Explore Career Options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Sources of information about career choices</a:t>
            </a:r>
          </a:p>
          <a:p>
            <a:r>
              <a:rPr lang="en-US" dirty="0" smtClean="0"/>
              <a:t>Guidelines for exploring career options with OOH</a:t>
            </a:r>
          </a:p>
          <a:p>
            <a:r>
              <a:rPr lang="en-US" dirty="0" smtClean="0"/>
              <a:t>Research favorite jobs with OOH or O NET</a:t>
            </a:r>
          </a:p>
          <a:p>
            <a:r>
              <a:rPr lang="en-US" dirty="0" smtClean="0"/>
              <a:t>Explore 16 career clusters</a:t>
            </a:r>
          </a:p>
          <a:p>
            <a:r>
              <a:rPr lang="en-US" dirty="0" smtClean="0"/>
              <a:t>Match your personal profile with your job choice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this step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Gather &amp; read as much information as you can about career fields that interest you.</a:t>
            </a:r>
          </a:p>
          <a:p>
            <a:r>
              <a:rPr lang="en-US" dirty="0" smtClean="0"/>
              <a:t>Ask teachers in classes you have done well &amp; enjoy, activities in and out of school, can give you job ideas.</a:t>
            </a:r>
          </a:p>
          <a:p>
            <a:r>
              <a:rPr lang="en-US" dirty="0" smtClean="0"/>
              <a:t>Interesting jobs that you notice in newspapers or magazines or job fairs.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find career choices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a chart that shows where the greatest opportunities for workers will be.</a:t>
            </a:r>
          </a:p>
          <a:p>
            <a:r>
              <a:rPr lang="en-US" dirty="0" smtClean="0"/>
              <a:t>Identify occupations that are promising</a:t>
            </a:r>
          </a:p>
          <a:p>
            <a:pPr lvl="1"/>
            <a:r>
              <a:rPr lang="en-US" dirty="0" smtClean="0"/>
              <a:t>Does it match with your education plans</a:t>
            </a:r>
          </a:p>
          <a:p>
            <a:pPr lvl="1"/>
            <a:r>
              <a:rPr lang="en-US" dirty="0" smtClean="0"/>
              <a:t>Location</a:t>
            </a:r>
          </a:p>
          <a:p>
            <a:pPr lvl="1"/>
            <a:r>
              <a:rPr lang="en-US" dirty="0" smtClean="0"/>
              <a:t>Income</a:t>
            </a:r>
          </a:p>
          <a:p>
            <a:pPr lvl="1"/>
            <a:r>
              <a:rPr lang="en-US" dirty="0" smtClean="0"/>
              <a:t>Etc.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News You Can Use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is very important!</a:t>
            </a:r>
          </a:p>
          <a:p>
            <a:r>
              <a:rPr lang="en-US" dirty="0" smtClean="0"/>
              <a:t>2 great ways to find information:</a:t>
            </a:r>
          </a:p>
          <a:p>
            <a:r>
              <a:rPr lang="en-US" dirty="0" smtClean="0"/>
              <a:t>Occupational Outlook Handbook</a:t>
            </a:r>
          </a:p>
          <a:p>
            <a:pPr lvl="1"/>
            <a:r>
              <a:rPr lang="en-US" dirty="0" smtClean="0"/>
              <a:t>Published by the U.S. government</a:t>
            </a:r>
          </a:p>
          <a:p>
            <a:r>
              <a:rPr lang="en-US" dirty="0" smtClean="0"/>
              <a:t>O*NET </a:t>
            </a:r>
            <a:r>
              <a:rPr lang="en-US" dirty="0" err="1" smtClean="0"/>
              <a:t>OnLine</a:t>
            </a:r>
            <a:endParaRPr lang="en-US" dirty="0" smtClean="0"/>
          </a:p>
          <a:p>
            <a:pPr lvl="1"/>
            <a:r>
              <a:rPr lang="en-US" dirty="0" smtClean="0"/>
              <a:t>Recognized and well-known</a:t>
            </a:r>
          </a:p>
          <a:p>
            <a:pPr lvl="1"/>
            <a:r>
              <a:rPr lang="en-US" dirty="0" smtClean="0"/>
              <a:t>Provides 16 career clusters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explore career options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107</TotalTime>
  <Words>175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Getting a Job</vt:lpstr>
      <vt:lpstr>In this step  </vt:lpstr>
      <vt:lpstr>Ways to find career choices</vt:lpstr>
      <vt:lpstr>Career News You Can Use</vt:lpstr>
      <vt:lpstr>How to explore career options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a Job</dc:title>
  <dc:creator>coetting</dc:creator>
  <cp:lastModifiedBy>Windows User</cp:lastModifiedBy>
  <cp:revision>13</cp:revision>
  <dcterms:created xsi:type="dcterms:W3CDTF">2011-08-22T14:02:04Z</dcterms:created>
  <dcterms:modified xsi:type="dcterms:W3CDTF">2012-12-03T15:15:43Z</dcterms:modified>
</cp:coreProperties>
</file>