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4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06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3FEFE4-E454-4B1A-8304-19CE845E6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9DC709-1550-491F-BAE9-2CE04BE07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FA1960-B017-443B-87CC-AE6915F99F6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D1BB564-7821-43C2-87D2-F7D9FBE68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BFCD7-6354-42E8-AF08-E7EDBB93E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0139E-D1BB-411C-91DA-0E554B064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89639-257F-4761-A812-436A4E7CA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2471A1A-97B9-4E0A-8987-A75DCACD0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21672-2F97-456A-BD4E-BC5AB6D83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6940B5C-8033-4A3F-B8ED-53B36F5E6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7585D-618A-459D-8FBB-03477AE5E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82F016B-807E-4D51-BDC3-555153D18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122693E-07D6-4803-BB22-2752EDD86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2B87B-8BEC-454A-848B-6A697E9A2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E91D5EC-050A-4E48-8312-0ADF4908E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Step 7 - Prepare for Job Interview</a:t>
            </a:r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Step 8 - During the interview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 2"/>
              <a:buAutoNum type="arabicPeriod" startAt="7"/>
              <a:defRPr/>
            </a:pPr>
            <a:endParaRPr lang="en-US" dirty="0" smtClean="0"/>
          </a:p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Step 9 - After the interview</a:t>
            </a:r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Unicode MS" pitchFamily="34" charset="-128"/>
              </a:rPr>
              <a:t>Preparing for Employment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1139825"/>
          </a:xfrm>
        </p:spPr>
        <p:txBody>
          <a:bodyPr/>
          <a:lstStyle/>
          <a:p>
            <a:pPr algn="l"/>
            <a:r>
              <a:rPr lang="en-US" smtClean="0">
                <a:solidFill>
                  <a:srgbClr val="7B9899"/>
                </a:solidFill>
                <a:latin typeface="Arial" charset="0"/>
              </a:rPr>
              <a:t>STEP 9</a:t>
            </a:r>
            <a:br>
              <a:rPr lang="en-US" smtClean="0">
                <a:solidFill>
                  <a:srgbClr val="7B9899"/>
                </a:solidFill>
                <a:latin typeface="Arial" charset="0"/>
              </a:rPr>
            </a:br>
            <a:r>
              <a:rPr lang="en-US" smtClean="0">
                <a:solidFill>
                  <a:srgbClr val="7B9899"/>
                </a:solidFill>
                <a:latin typeface="Arial" charset="0"/>
              </a:rPr>
              <a:t>Thank You - Purpose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Writing a thank-you note after someone has interviewed you for a position, served as a mentor, or helped you with your professional development is very important. It demonstrates to the recipients that you are a careful, sincere individual with good follow-through and is another opportunity to present your name.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7B9899"/>
                </a:solidFill>
                <a:latin typeface="Arial" charset="0"/>
              </a:rPr>
              <a:t>Thank You - Purpose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For employment purposes, the thank-you note can even reiterate your most important qualifications for the job!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1216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latin typeface="Arial" charset="0"/>
              </a:rPr>
              <a:t>Should the </a:t>
            </a:r>
            <a:r>
              <a:rPr lang="en-US" sz="2400" dirty="0" smtClean="0">
                <a:latin typeface="Arial" charset="0"/>
              </a:rPr>
              <a:t>thank you note </a:t>
            </a:r>
            <a:r>
              <a:rPr lang="en-US" sz="2400" dirty="0">
                <a:latin typeface="Arial" charset="0"/>
              </a:rPr>
              <a:t>be handwritten or typed? </a:t>
            </a:r>
            <a:r>
              <a:rPr lang="en-US" sz="2400" dirty="0" smtClean="0">
                <a:latin typeface="Arial" charset="0"/>
              </a:rPr>
              <a:t/>
            </a:r>
            <a:br>
              <a:rPr lang="en-US" sz="2400" dirty="0" smtClean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Is </a:t>
            </a:r>
            <a:r>
              <a:rPr lang="en-US" sz="2400" dirty="0">
                <a:latin typeface="Arial" charset="0"/>
              </a:rPr>
              <a:t>it appropriate to e-mail a thank-you note? </a:t>
            </a:r>
            <a:br>
              <a:rPr lang="en-US" sz="2400" dirty="0">
                <a:latin typeface="Arial" charset="0"/>
              </a:rPr>
            </a:br>
            <a:endParaRPr lang="en-US" sz="2400" dirty="0">
              <a:latin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The answer to both questions: it depends on the situation! 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Allow the formality of your interaction as well as the legibility of your handwriting to determine whether your letter is typed or handwritten. </a:t>
            </a:r>
          </a:p>
          <a:p>
            <a:r>
              <a:rPr lang="en-US" smtClean="0"/>
              <a:t>If you know that a hiring decision is imminent, e-mailing a thank-you may be the only way to reach the employer on time.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7B9899"/>
                </a:solidFill>
                <a:latin typeface="Arial" charset="0"/>
              </a:rPr>
              <a:t>Note of Warning: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Treat thank-you notes and all other forms of correspondence with great care. No grammatical, spelling or punctuation errors!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719</TotalTime>
  <Words>197</Words>
  <Application>Microsoft Office PowerPoint</Application>
  <PresentationFormat>On-screen Show (4:3)</PresentationFormat>
  <Paragraphs>17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Georgia</vt:lpstr>
      <vt:lpstr>Wingdings 2</vt:lpstr>
      <vt:lpstr>Wingdings</vt:lpstr>
      <vt:lpstr>Arial Unicode MS</vt:lpstr>
      <vt:lpstr>Times New Roman</vt:lpstr>
      <vt:lpstr>Civic</vt:lpstr>
      <vt:lpstr>Preparing for Employment</vt:lpstr>
      <vt:lpstr>STEP 9 Thank You - Purpose</vt:lpstr>
      <vt:lpstr>Thank You - Purpose</vt:lpstr>
      <vt:lpstr>Should the thank you note be handwritten or typed?  Is it appropriate to e-mail a thank-you note?  </vt:lpstr>
      <vt:lpstr>Note of Warning:</vt:lpstr>
    </vt:vector>
  </TitlesOfParts>
  <Company>Keytesville R-III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Crystal Oetting</dc:creator>
  <cp:lastModifiedBy>Windows User</cp:lastModifiedBy>
  <cp:revision>47</cp:revision>
  <dcterms:created xsi:type="dcterms:W3CDTF">2006-08-20T21:06:15Z</dcterms:created>
  <dcterms:modified xsi:type="dcterms:W3CDTF">2012-12-03T15:18:46Z</dcterms:modified>
</cp:coreProperties>
</file>