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639FA-AFFB-4F6D-9A2B-8AA74B64F624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4B3F8-3434-403F-8298-95BC67E7D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a Job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</a:p>
          <a:p>
            <a:r>
              <a:rPr lang="en-US" dirty="0" smtClean="0"/>
              <a:t>Employment Documents &amp; Job Leads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resume</a:t>
            </a:r>
          </a:p>
          <a:p>
            <a:r>
              <a:rPr lang="en-US" dirty="0" smtClean="0"/>
              <a:t>Reasons why your resume is important</a:t>
            </a:r>
          </a:p>
          <a:p>
            <a:r>
              <a:rPr lang="en-US" dirty="0" smtClean="0"/>
              <a:t>Instructions for writing your resume</a:t>
            </a:r>
          </a:p>
          <a:p>
            <a:r>
              <a:rPr lang="en-US" dirty="0" smtClean="0"/>
              <a:t>Look at sample resumes</a:t>
            </a:r>
          </a:p>
          <a:p>
            <a:r>
              <a:rPr lang="en-US" dirty="0" smtClean="0"/>
              <a:t>Write a resume</a:t>
            </a:r>
          </a:p>
          <a:p>
            <a:r>
              <a:rPr lang="en-US" dirty="0" smtClean="0"/>
              <a:t>Write job objectives</a:t>
            </a:r>
          </a:p>
          <a:p>
            <a:r>
              <a:rPr lang="en-US" dirty="0" smtClean="0"/>
              <a:t>Construct a reference list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this step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 data sheet</a:t>
            </a:r>
          </a:p>
          <a:p>
            <a:r>
              <a:rPr lang="en-US" dirty="0" smtClean="0"/>
              <a:t>Short summary of important facts about you</a:t>
            </a:r>
          </a:p>
          <a:p>
            <a:pPr lvl="1"/>
            <a:r>
              <a:rPr lang="en-US" dirty="0" smtClean="0"/>
              <a:t>Facts help employers decide if you are an appropriate candidate for a job</a:t>
            </a:r>
          </a:p>
          <a:p>
            <a:r>
              <a:rPr lang="en-US" dirty="0" smtClean="0"/>
              <a:t>Must be accurate and error free</a:t>
            </a:r>
          </a:p>
          <a:p>
            <a:r>
              <a:rPr lang="en-US" dirty="0" smtClean="0"/>
              <a:t>Creates a first impression and is what may get you an interview</a:t>
            </a:r>
          </a:p>
          <a:p>
            <a:r>
              <a:rPr lang="en-US" dirty="0" smtClean="0"/>
              <a:t>Resumes do not get you jobs, they get you interviews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resume?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help you complete an employment application quickly and accurately</a:t>
            </a:r>
          </a:p>
          <a:p>
            <a:r>
              <a:rPr lang="en-US" dirty="0" smtClean="0"/>
              <a:t>Demonstrates your potential as an employee</a:t>
            </a:r>
          </a:p>
          <a:p>
            <a:pPr lvl="1"/>
            <a:r>
              <a:rPr lang="en-US" dirty="0" smtClean="0"/>
              <a:t>Provides additional information and reflects a job applicant better than an application</a:t>
            </a:r>
          </a:p>
          <a:p>
            <a:r>
              <a:rPr lang="en-US" dirty="0" smtClean="0"/>
              <a:t>Shows the employer that you are organized, prepared, and serious about getting a job</a:t>
            </a:r>
          </a:p>
          <a:p>
            <a:pPr lvl="1"/>
            <a:r>
              <a:rPr lang="en-US" dirty="0" smtClean="0"/>
              <a:t>An employer often consider you an above-average candidate for a job if you include a resume that is well-written and accurate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your resume important?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 feel self-assured during an interview because all the facts and dates are in front of you</a:t>
            </a:r>
          </a:p>
          <a:p>
            <a:r>
              <a:rPr lang="en-US" dirty="0" smtClean="0"/>
              <a:t>Mail, fax, e-mail to potential employers with whom you would like to arrange an interview</a:t>
            </a:r>
          </a:p>
          <a:p>
            <a:pPr lvl="1"/>
            <a:r>
              <a:rPr lang="en-US" dirty="0" smtClean="0"/>
              <a:t>Saves you time and money</a:t>
            </a:r>
          </a:p>
          <a:p>
            <a:pPr lvl="1"/>
            <a:r>
              <a:rPr lang="en-US" dirty="0" smtClean="0"/>
              <a:t>Primary purpose of a resume is to convince someone to interview you for a job</a:t>
            </a:r>
          </a:p>
          <a:p>
            <a:pPr lvl="1"/>
            <a:r>
              <a:rPr lang="en-US" dirty="0" smtClean="0"/>
              <a:t>Be sure to include a cover letter with any resume</a:t>
            </a:r>
          </a:p>
          <a:p>
            <a:r>
              <a:rPr lang="en-US" dirty="0" smtClean="0"/>
              <a:t>Distribute your resume to friends, counselor, teachers and others willing to help you find a job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is your resume important? Continued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be limited to one or two pages</a:t>
            </a:r>
          </a:p>
          <a:p>
            <a:r>
              <a:rPr lang="en-US" dirty="0" smtClean="0"/>
              <a:t>Everyone has skills that can be applied to a variety of jobs (transferable skills)</a:t>
            </a:r>
          </a:p>
          <a:p>
            <a:pPr lvl="1"/>
            <a:r>
              <a:rPr lang="en-US" dirty="0" smtClean="0"/>
              <a:t>Do any of the skills apply to you?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should be included in a Resume?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General resume </a:t>
            </a:r>
            <a:r>
              <a:rPr lang="en-US" dirty="0" smtClean="0"/>
              <a:t>– does not specifically state a job objective.</a:t>
            </a:r>
          </a:p>
          <a:p>
            <a:pPr lvl="1"/>
            <a:r>
              <a:rPr lang="en-US" dirty="0" smtClean="0"/>
              <a:t>Used when seeking temporary or part-time employment</a:t>
            </a:r>
          </a:p>
          <a:p>
            <a:pPr lvl="1"/>
            <a:r>
              <a:rPr lang="en-US" dirty="0" smtClean="0"/>
              <a:t>First time job seekers might find a general resume more convenient</a:t>
            </a:r>
          </a:p>
          <a:p>
            <a:r>
              <a:rPr lang="en-US" u="sng" dirty="0" smtClean="0"/>
              <a:t>Specific resume </a:t>
            </a:r>
            <a:r>
              <a:rPr lang="en-US" dirty="0" smtClean="0"/>
              <a:t>– state job objectives that may identify a job title, type of work, or a career goal</a:t>
            </a:r>
          </a:p>
          <a:p>
            <a:pPr lvl="1"/>
            <a:r>
              <a:rPr lang="en-US" dirty="0" smtClean="0"/>
              <a:t>Used when applying for a specific job opening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Resumes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your resume to one or two pages</a:t>
            </a:r>
          </a:p>
          <a:p>
            <a:r>
              <a:rPr lang="en-US" dirty="0" smtClean="0"/>
              <a:t>Spacing</a:t>
            </a:r>
          </a:p>
          <a:p>
            <a:r>
              <a:rPr lang="en-US" dirty="0" smtClean="0"/>
              <a:t>Margins</a:t>
            </a:r>
          </a:p>
          <a:p>
            <a:r>
              <a:rPr lang="en-US" dirty="0" smtClean="0"/>
              <a:t>Callouts and notes</a:t>
            </a:r>
          </a:p>
          <a:p>
            <a:r>
              <a:rPr lang="en-US" dirty="0" smtClean="0"/>
              <a:t>Always use good grade bond paper when submitting a cover letter and resume to an employer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your perfect resume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</TotalTime>
  <Words>390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Getting a Job</vt:lpstr>
      <vt:lpstr>In this step  </vt:lpstr>
      <vt:lpstr>What is a resume?</vt:lpstr>
      <vt:lpstr>Why is your resume important?</vt:lpstr>
      <vt:lpstr>Why is your resume important? Continued</vt:lpstr>
      <vt:lpstr>What should be included in a Resume?</vt:lpstr>
      <vt:lpstr>Resumes</vt:lpstr>
      <vt:lpstr>Creating your perfect resume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a Job</dc:title>
  <dc:creator>coetting</dc:creator>
  <cp:lastModifiedBy>Windows User</cp:lastModifiedBy>
  <cp:revision>15</cp:revision>
  <dcterms:created xsi:type="dcterms:W3CDTF">2011-08-22T14:02:04Z</dcterms:created>
  <dcterms:modified xsi:type="dcterms:W3CDTF">2012-12-03T15:16:08Z</dcterms:modified>
</cp:coreProperties>
</file>