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5"/>
  </p:handout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1639FA-AFFB-4F6D-9A2B-8AA74B64F624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94B3F8-3434-403F-8298-95BC67E7D31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4EB32CD3-9DF2-452B-BAC5-C525AE2585BA}" type="datetimeFigureOut">
              <a:rPr lang="en-US" smtClean="0"/>
              <a:pPr/>
              <a:t>12/3/2012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9A09C823-2D72-406B-875E-6B1840825ED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Getting a Job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Step 1</a:t>
            </a:r>
          </a:p>
          <a:p>
            <a:r>
              <a:rPr lang="en-US" dirty="0" smtClean="0"/>
              <a:t>Discover Yourself – Who Are You?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skill is the ability you have to perform a certain activity or action.</a:t>
            </a:r>
          </a:p>
          <a:p>
            <a:pPr lvl="1"/>
            <a:r>
              <a:rPr lang="en-US" dirty="0" smtClean="0"/>
              <a:t>Example – entering data on a computer</a:t>
            </a:r>
          </a:p>
          <a:p>
            <a:r>
              <a:rPr lang="en-US" dirty="0" smtClean="0"/>
              <a:t>Skills are acquired as a result of training, experience, &amp; knowledge</a:t>
            </a:r>
          </a:p>
          <a:p>
            <a:r>
              <a:rPr lang="en-US" dirty="0" smtClean="0"/>
              <a:t>Everyone has skills that are transferable – </a:t>
            </a:r>
            <a:r>
              <a:rPr lang="en-US" dirty="0" err="1" smtClean="0"/>
              <a:t>nonjob</a:t>
            </a:r>
            <a:r>
              <a:rPr lang="en-US" dirty="0" smtClean="0"/>
              <a:t>-specific skills that you acquire during any activity or life experience.</a:t>
            </a:r>
          </a:p>
          <a:p>
            <a:pPr lvl="1"/>
            <a:r>
              <a:rPr lang="en-US" dirty="0" smtClean="0"/>
              <a:t>Example – teamwork, time management, writing, listening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Examining your Employment Skills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2392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200"/>
                <a:gridCol w="17526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My level of skill for: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Low skill (1)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Average skill (2)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High skill (3)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Leadership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Time management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Organizing ideas/information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Teaching/coaching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Level of Ability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Values are beliefs that you hold.</a:t>
            </a:r>
          </a:p>
          <a:p>
            <a:pPr lvl="1"/>
            <a:r>
              <a:rPr lang="en-US" dirty="0" smtClean="0"/>
              <a:t>Can be directed to both your personal life &amp; work.</a:t>
            </a:r>
          </a:p>
          <a:p>
            <a:r>
              <a:rPr lang="en-US" dirty="0" smtClean="0"/>
              <a:t>Understanding your values is a very important part of your personal profile.</a:t>
            </a:r>
          </a:p>
          <a:p>
            <a:r>
              <a:rPr lang="en-US" dirty="0" smtClean="0"/>
              <a:t>Personal values are beliefs you hold about your personal life.</a:t>
            </a:r>
          </a:p>
          <a:p>
            <a:r>
              <a:rPr lang="en-US" dirty="0" smtClean="0"/>
              <a:t>Work values relate to the type of work environment and the rewards from work you may receive.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Defining your </a:t>
            </a:r>
            <a:br>
              <a:rPr lang="en-US" dirty="0" smtClean="0"/>
            </a:br>
            <a:r>
              <a:rPr lang="en-US" dirty="0" smtClean="0"/>
              <a:t>Personal &amp; Work Values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 numCol="2">
            <a:normAutofit lnSpcReduction="10000"/>
          </a:bodyPr>
          <a:lstStyle/>
          <a:p>
            <a:pPr>
              <a:buNone/>
            </a:pPr>
            <a:r>
              <a:rPr lang="en-US" dirty="0" smtClean="0"/>
              <a:t>Rank	</a:t>
            </a:r>
          </a:p>
          <a:p>
            <a:pPr>
              <a:buNone/>
            </a:pPr>
            <a:r>
              <a:rPr lang="en-US" dirty="0" smtClean="0"/>
              <a:t>__ Good health</a:t>
            </a:r>
          </a:p>
          <a:p>
            <a:pPr>
              <a:buNone/>
            </a:pPr>
            <a:r>
              <a:rPr lang="en-US" dirty="0" smtClean="0"/>
              <a:t>__having friends &amp; family</a:t>
            </a:r>
          </a:p>
          <a:p>
            <a:pPr>
              <a:buNone/>
            </a:pPr>
            <a:r>
              <a:rPr lang="en-US" dirty="0" smtClean="0"/>
              <a:t>__being free to do what I want</a:t>
            </a:r>
          </a:p>
          <a:p>
            <a:pPr>
              <a:buNone/>
            </a:pPr>
            <a:r>
              <a:rPr lang="en-US" dirty="0" smtClean="0"/>
              <a:t>__making a comfortable living</a:t>
            </a:r>
          </a:p>
          <a:p>
            <a:pPr>
              <a:buNone/>
            </a:pPr>
            <a:r>
              <a:rPr lang="en-US" dirty="0" smtClean="0"/>
              <a:t>__living in a nice area</a:t>
            </a:r>
          </a:p>
          <a:p>
            <a:pPr>
              <a:buNone/>
            </a:pPr>
            <a:r>
              <a:rPr lang="en-US" dirty="0" smtClean="0"/>
              <a:t>__ __________________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Rank</a:t>
            </a:r>
          </a:p>
          <a:p>
            <a:pPr>
              <a:buNone/>
            </a:pPr>
            <a:r>
              <a:rPr lang="en-US" dirty="0" smtClean="0"/>
              <a:t>__ having enough leisure time</a:t>
            </a:r>
          </a:p>
          <a:p>
            <a:pPr>
              <a:buNone/>
            </a:pPr>
            <a:r>
              <a:rPr lang="en-US" dirty="0" smtClean="0"/>
              <a:t>__having physical activity</a:t>
            </a:r>
          </a:p>
          <a:p>
            <a:pPr>
              <a:buNone/>
            </a:pPr>
            <a:r>
              <a:rPr lang="en-US" dirty="0" smtClean="0"/>
              <a:t>__doing volunteer activities</a:t>
            </a:r>
          </a:p>
          <a:p>
            <a:pPr>
              <a:buNone/>
            </a:pPr>
            <a:r>
              <a:rPr lang="en-US" dirty="0" smtClean="0"/>
              <a:t>__having time to be creative</a:t>
            </a:r>
          </a:p>
          <a:p>
            <a:pPr>
              <a:buNone/>
            </a:pPr>
            <a:r>
              <a:rPr lang="en-US" dirty="0" smtClean="0"/>
              <a:t>__ educational opportunities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Personal Values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Define personal profile</a:t>
            </a:r>
          </a:p>
          <a:p>
            <a:r>
              <a:rPr lang="en-US" dirty="0" smtClean="0"/>
              <a:t>Determine and rank personal qualities</a:t>
            </a:r>
          </a:p>
          <a:p>
            <a:r>
              <a:rPr lang="en-US" dirty="0" smtClean="0"/>
              <a:t>Define and rate work interests</a:t>
            </a:r>
          </a:p>
          <a:p>
            <a:r>
              <a:rPr lang="en-US" dirty="0" smtClean="0"/>
              <a:t>Examine and rate your employment skills</a:t>
            </a:r>
          </a:p>
          <a:p>
            <a:r>
              <a:rPr lang="en-US" dirty="0" smtClean="0"/>
              <a:t>Rank your personal values</a:t>
            </a:r>
          </a:p>
          <a:p>
            <a:r>
              <a:rPr lang="en-US" dirty="0" smtClean="0"/>
              <a:t>Select important work values</a:t>
            </a:r>
          </a:p>
          <a:p>
            <a:r>
              <a:rPr lang="en-US" dirty="0" smtClean="0"/>
              <a:t>Develop your personal profile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first and most important part of the job search.</a:t>
            </a:r>
          </a:p>
          <a:p>
            <a:r>
              <a:rPr lang="en-US" dirty="0" smtClean="0"/>
              <a:t>Describes who you are</a:t>
            </a:r>
          </a:p>
          <a:p>
            <a:r>
              <a:rPr lang="en-US" dirty="0" smtClean="0"/>
              <a:t>Describes what makes you different from others</a:t>
            </a:r>
          </a:p>
          <a:p>
            <a:r>
              <a:rPr lang="en-US" dirty="0" smtClean="0"/>
              <a:t>Picture of your important qualities, interests, skills, &amp; values</a:t>
            </a:r>
          </a:p>
          <a:p>
            <a:r>
              <a:rPr lang="en-US" dirty="0" smtClean="0"/>
              <a:t>Help you understand facts about yourself that will aid you to find work you will love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 personal profile?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Many people obtain a job and discover that it doesn’t suit them</a:t>
            </a:r>
          </a:p>
          <a:p>
            <a:r>
              <a:rPr lang="en-US" dirty="0" smtClean="0"/>
              <a:t>We will complete self-assessments to help determine the types of potential employers you should target</a:t>
            </a:r>
          </a:p>
          <a:p>
            <a:r>
              <a:rPr lang="en-US" dirty="0" smtClean="0"/>
              <a:t>Type of work settings that best suits you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How self-assessment will help you find a job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Thorough – more details, the more revealing your results will be.</a:t>
            </a:r>
          </a:p>
          <a:p>
            <a:r>
              <a:rPr lang="en-US" dirty="0" smtClean="0"/>
              <a:t>Honest – if you’re not honest, you will not help yourself in the long run.</a:t>
            </a:r>
          </a:p>
          <a:p>
            <a:r>
              <a:rPr lang="en-US" dirty="0" smtClean="0"/>
              <a:t>Objective – try not to be emotional as you complete your self-assessment.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Self-Assessments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Made up of a variety of personal qualities:</a:t>
            </a:r>
          </a:p>
          <a:p>
            <a:pPr lvl="1"/>
            <a:r>
              <a:rPr lang="en-US" dirty="0" smtClean="0"/>
              <a:t>How you get along with other people</a:t>
            </a:r>
          </a:p>
          <a:p>
            <a:pPr lvl="1"/>
            <a:r>
              <a:rPr lang="en-US" dirty="0" smtClean="0"/>
              <a:t>How you handle pressure</a:t>
            </a:r>
          </a:p>
          <a:p>
            <a:pPr lvl="1"/>
            <a:r>
              <a:rPr lang="en-US" dirty="0" smtClean="0"/>
              <a:t>How you accept responsibility</a:t>
            </a:r>
          </a:p>
          <a:p>
            <a:r>
              <a:rPr lang="en-US" dirty="0" smtClean="0"/>
              <a:t>Your personality affects your career choice.</a:t>
            </a:r>
          </a:p>
          <a:p>
            <a:r>
              <a:rPr lang="en-US" dirty="0" smtClean="0"/>
              <a:t>If your job complements your personality, you will usually be happy with your work.</a:t>
            </a:r>
          </a:p>
          <a:p>
            <a:r>
              <a:rPr lang="en-US" dirty="0" smtClean="0"/>
              <a:t>Personality traits are just as important to employers as work experience &amp; education.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Look at your Personal Qualities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 numCol="3">
            <a:normAutofit fontScale="70000" lnSpcReduction="20000"/>
          </a:bodyPr>
          <a:lstStyle/>
          <a:p>
            <a:r>
              <a:rPr lang="en-US" dirty="0" smtClean="0"/>
              <a:t>Accurate</a:t>
            </a:r>
          </a:p>
          <a:p>
            <a:r>
              <a:rPr lang="en-US" dirty="0" smtClean="0"/>
              <a:t>Adaptive</a:t>
            </a:r>
          </a:p>
          <a:p>
            <a:r>
              <a:rPr lang="en-US" dirty="0" smtClean="0"/>
              <a:t>Alert</a:t>
            </a:r>
          </a:p>
          <a:p>
            <a:r>
              <a:rPr lang="en-US" dirty="0" smtClean="0"/>
              <a:t>Ambitious</a:t>
            </a:r>
          </a:p>
          <a:p>
            <a:r>
              <a:rPr lang="en-US" dirty="0" smtClean="0"/>
              <a:t>Appreciative</a:t>
            </a:r>
          </a:p>
          <a:p>
            <a:r>
              <a:rPr lang="en-US" dirty="0" smtClean="0"/>
              <a:t>Assertive</a:t>
            </a:r>
          </a:p>
          <a:p>
            <a:r>
              <a:rPr lang="en-US" dirty="0" smtClean="0"/>
              <a:t>Athletic</a:t>
            </a:r>
          </a:p>
          <a:p>
            <a:r>
              <a:rPr lang="en-US" dirty="0" smtClean="0"/>
              <a:t>Cautious</a:t>
            </a:r>
          </a:p>
          <a:p>
            <a:r>
              <a:rPr lang="en-US" dirty="0" smtClean="0"/>
              <a:t>Conscientious</a:t>
            </a:r>
          </a:p>
          <a:p>
            <a:r>
              <a:rPr lang="en-US" dirty="0" smtClean="0"/>
              <a:t>Considerate</a:t>
            </a:r>
          </a:p>
          <a:p>
            <a:r>
              <a:rPr lang="en-US" dirty="0" smtClean="0"/>
              <a:t>Consistent</a:t>
            </a:r>
          </a:p>
          <a:p>
            <a:r>
              <a:rPr lang="en-US" dirty="0" smtClean="0"/>
              <a:t>Creative</a:t>
            </a:r>
          </a:p>
          <a:p>
            <a:r>
              <a:rPr lang="en-US" dirty="0" smtClean="0"/>
              <a:t>Decisive</a:t>
            </a:r>
          </a:p>
          <a:p>
            <a:r>
              <a:rPr lang="en-US" dirty="0" smtClean="0"/>
              <a:t>Dependable</a:t>
            </a:r>
          </a:p>
          <a:p>
            <a:r>
              <a:rPr lang="en-US" dirty="0" smtClean="0"/>
              <a:t>Determined</a:t>
            </a:r>
          </a:p>
          <a:p>
            <a:r>
              <a:rPr lang="en-US" dirty="0" smtClean="0"/>
              <a:t>Direct</a:t>
            </a:r>
          </a:p>
          <a:p>
            <a:r>
              <a:rPr lang="en-US" dirty="0" smtClean="0"/>
              <a:t>Disciplined</a:t>
            </a:r>
          </a:p>
          <a:p>
            <a:r>
              <a:rPr lang="en-US" dirty="0" smtClean="0"/>
              <a:t>Efficient</a:t>
            </a:r>
          </a:p>
          <a:p>
            <a:r>
              <a:rPr lang="en-US" dirty="0" smtClean="0"/>
              <a:t>Energetic</a:t>
            </a:r>
          </a:p>
          <a:p>
            <a:r>
              <a:rPr lang="en-US" dirty="0" smtClean="0"/>
              <a:t>Enthusiastic</a:t>
            </a:r>
          </a:p>
          <a:p>
            <a:r>
              <a:rPr lang="en-US" dirty="0" smtClean="0"/>
              <a:t>Fair</a:t>
            </a:r>
          </a:p>
          <a:p>
            <a:r>
              <a:rPr lang="en-US" dirty="0" smtClean="0"/>
              <a:t>Flexible</a:t>
            </a:r>
          </a:p>
          <a:p>
            <a:r>
              <a:rPr lang="en-US" dirty="0" smtClean="0"/>
              <a:t>Friendly</a:t>
            </a:r>
          </a:p>
          <a:p>
            <a:r>
              <a:rPr lang="en-US" dirty="0" smtClean="0"/>
              <a:t>Helpful</a:t>
            </a:r>
          </a:p>
          <a:p>
            <a:r>
              <a:rPr lang="en-US" dirty="0" smtClean="0"/>
              <a:t>Honest</a:t>
            </a:r>
          </a:p>
          <a:p>
            <a:r>
              <a:rPr lang="en-US" dirty="0" smtClean="0"/>
              <a:t>Humorous</a:t>
            </a:r>
          </a:p>
          <a:p>
            <a:r>
              <a:rPr lang="en-US" dirty="0" smtClean="0"/>
              <a:t>Independent</a:t>
            </a:r>
          </a:p>
          <a:p>
            <a:r>
              <a:rPr lang="en-US" dirty="0" smtClean="0"/>
              <a:t>Logical</a:t>
            </a:r>
          </a:p>
          <a:p>
            <a:r>
              <a:rPr lang="en-US" dirty="0" smtClean="0"/>
              <a:t>Loyal</a:t>
            </a:r>
          </a:p>
          <a:p>
            <a:r>
              <a:rPr lang="en-US" dirty="0" smtClean="0"/>
              <a:t>Objective</a:t>
            </a:r>
          </a:p>
          <a:p>
            <a:r>
              <a:rPr lang="en-US" dirty="0" smtClean="0"/>
              <a:t>Open-minded</a:t>
            </a:r>
          </a:p>
          <a:p>
            <a:r>
              <a:rPr lang="en-US" dirty="0" smtClean="0"/>
              <a:t>Organized</a:t>
            </a:r>
          </a:p>
          <a:p>
            <a:r>
              <a:rPr lang="en-US" dirty="0" smtClean="0"/>
              <a:t>Patient</a:t>
            </a:r>
          </a:p>
          <a:p>
            <a:r>
              <a:rPr lang="en-US" dirty="0" smtClean="0"/>
              <a:t>Persuasive</a:t>
            </a:r>
          </a:p>
          <a:p>
            <a:r>
              <a:rPr lang="en-US" dirty="0" smtClean="0"/>
              <a:t>Positive</a:t>
            </a:r>
          </a:p>
          <a:p>
            <a:r>
              <a:rPr lang="en-US" dirty="0" smtClean="0"/>
              <a:t>Precise</a:t>
            </a:r>
          </a:p>
          <a:p>
            <a:r>
              <a:rPr lang="en-US" dirty="0" smtClean="0"/>
              <a:t>Productive</a:t>
            </a:r>
          </a:p>
          <a:p>
            <a:r>
              <a:rPr lang="en-US" dirty="0" smtClean="0"/>
              <a:t>Reflective</a:t>
            </a:r>
          </a:p>
          <a:p>
            <a:r>
              <a:rPr lang="en-US" dirty="0" smtClean="0"/>
              <a:t>Reliable</a:t>
            </a:r>
          </a:p>
          <a:p>
            <a:r>
              <a:rPr lang="en-US" dirty="0" smtClean="0"/>
              <a:t>Resourceful</a:t>
            </a:r>
          </a:p>
          <a:p>
            <a:r>
              <a:rPr lang="en-US" dirty="0" smtClean="0"/>
              <a:t>Self-confident</a:t>
            </a:r>
          </a:p>
          <a:p>
            <a:r>
              <a:rPr lang="en-US" dirty="0" smtClean="0"/>
              <a:t>Stable</a:t>
            </a:r>
          </a:p>
          <a:p>
            <a:r>
              <a:rPr lang="en-US" dirty="0" smtClean="0"/>
              <a:t>Sympathetic</a:t>
            </a:r>
          </a:p>
          <a:p>
            <a:r>
              <a:rPr lang="en-US" dirty="0" smtClean="0"/>
              <a:t>Thoughtful</a:t>
            </a:r>
          </a:p>
          <a:p>
            <a:r>
              <a:rPr lang="en-US" dirty="0" smtClean="0"/>
              <a:t>trustworthy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Personal Qualities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Interests are those things that you enjoy doing the most.</a:t>
            </a:r>
          </a:p>
          <a:p>
            <a:r>
              <a:rPr lang="en-US" dirty="0" smtClean="0"/>
              <a:t>If your career involves doing things that you are interested in and enjoy, you are more likely to have job satisfaction and to progress in the career field.</a:t>
            </a:r>
          </a:p>
          <a:p>
            <a:r>
              <a:rPr lang="en-US" dirty="0" smtClean="0"/>
              <a:t>Interests may change – economic needs, age, different experiences.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Defining your Work Interests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3205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Interests: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Little or no interest</a:t>
                      </a:r>
                    </a:p>
                    <a:p>
                      <a:pPr algn="ctr"/>
                      <a:r>
                        <a:rPr lang="en-US" dirty="0" smtClean="0"/>
                        <a:t>(0)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Some interest </a:t>
                      </a:r>
                    </a:p>
                    <a:p>
                      <a:pPr algn="ctr"/>
                      <a:r>
                        <a:rPr lang="en-US" dirty="0" smtClean="0"/>
                        <a:t>(1)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Strong interest</a:t>
                      </a:r>
                    </a:p>
                    <a:p>
                      <a:pPr algn="ctr"/>
                      <a:r>
                        <a:rPr lang="en-US" dirty="0" smtClean="0"/>
                        <a:t>(2)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 enjoy: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Working outdoors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Being</a:t>
                      </a:r>
                      <a:r>
                        <a:rPr lang="en-US" baseline="0" dirty="0" smtClean="0"/>
                        <a:t> physically active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Being mechanical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 Interests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Urban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60</TotalTime>
  <Words>549</Words>
  <Application>Microsoft Office PowerPoint</Application>
  <PresentationFormat>On-screen Show (4:3)</PresentationFormat>
  <Paragraphs>131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Concourse</vt:lpstr>
      <vt:lpstr>Getting a Job</vt:lpstr>
      <vt:lpstr>Objectives</vt:lpstr>
      <vt:lpstr>What is a personal profile?</vt:lpstr>
      <vt:lpstr>How self-assessment will help you find a job</vt:lpstr>
      <vt:lpstr>Self-Assessments</vt:lpstr>
      <vt:lpstr>Look at your Personal Qualities</vt:lpstr>
      <vt:lpstr>Personal Qualities</vt:lpstr>
      <vt:lpstr>Defining your Work Interests</vt:lpstr>
      <vt:lpstr>Work Interests</vt:lpstr>
      <vt:lpstr>Examining your Employment Skills</vt:lpstr>
      <vt:lpstr>Level of Ability</vt:lpstr>
      <vt:lpstr>Defining your  Personal &amp; Work Values</vt:lpstr>
      <vt:lpstr> Personal Values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Getting a Job</dc:title>
  <dc:creator>coetting</dc:creator>
  <cp:lastModifiedBy>Windows User</cp:lastModifiedBy>
  <cp:revision>7</cp:revision>
  <dcterms:created xsi:type="dcterms:W3CDTF">2011-08-22T14:02:04Z</dcterms:created>
  <dcterms:modified xsi:type="dcterms:W3CDTF">2012-12-03T15:12:35Z</dcterms:modified>
</cp:coreProperties>
</file>

<file path=docProps/thumbnail.jpeg>
</file>