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2"/>
  </p:handoutMasterIdLst>
  <p:sldIdLst>
    <p:sldId id="256" r:id="rId2"/>
    <p:sldId id="257" r:id="rId3"/>
    <p:sldId id="258" r:id="rId4"/>
    <p:sldId id="268" r:id="rId5"/>
    <p:sldId id="269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70" r:id="rId14"/>
    <p:sldId id="271" r:id="rId15"/>
    <p:sldId id="264" r:id="rId16"/>
    <p:sldId id="265" r:id="rId17"/>
    <p:sldId id="272" r:id="rId18"/>
    <p:sldId id="273" r:id="rId19"/>
    <p:sldId id="274" r:id="rId20"/>
    <p:sldId id="275" r:id="rId2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982CD-1DE1-4099-8930-F454320F9526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990E8-FF4E-483F-9FFF-B0D2A3BD4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C284440-AAB4-4506-8FB3-845ABCAABEFE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54DFC6-E032-434D-99AD-44513D7B9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Marketing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Career Notes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Parts of a Letter of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Opening:  state the job applying for</a:t>
            </a:r>
          </a:p>
          <a:p>
            <a:r>
              <a:rPr lang="en-US" dirty="0" smtClean="0"/>
              <a:t>Opening:  state how you found out about the job opening</a:t>
            </a:r>
          </a:p>
          <a:p>
            <a:r>
              <a:rPr lang="en-US" dirty="0" smtClean="0"/>
              <a:t>Middle: describe why you are a qualified candidate for this opening</a:t>
            </a:r>
          </a:p>
          <a:p>
            <a:r>
              <a:rPr lang="en-US" dirty="0" smtClean="0"/>
              <a:t>End: state how you may be contacted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3200400"/>
          </a:xfrm>
        </p:spPr>
        <p:txBody>
          <a:bodyPr>
            <a:normAutofit/>
          </a:bodyPr>
          <a:lstStyle/>
          <a:p>
            <a:r>
              <a:rPr lang="en-US" dirty="0" smtClean="0"/>
              <a:t>What are a few ways to be prepared for an interview?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 for an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Dress one level above the position you are applying for</a:t>
            </a:r>
          </a:p>
          <a:p>
            <a:r>
              <a:rPr lang="en-US" dirty="0" smtClean="0"/>
              <a:t>Professional level jobs must have a resume</a:t>
            </a:r>
          </a:p>
          <a:p>
            <a:r>
              <a:rPr lang="en-US" dirty="0" smtClean="0"/>
              <a:t>Know at least three references and their information (address, phone, e-mail)—cannot be family members</a:t>
            </a:r>
          </a:p>
          <a:p>
            <a:r>
              <a:rPr lang="en-US" dirty="0" smtClean="0"/>
              <a:t>Bring a writing </a:t>
            </a:r>
            <a:r>
              <a:rPr lang="en-US" dirty="0" err="1" smtClean="0"/>
              <a:t>utencil</a:t>
            </a:r>
            <a:r>
              <a:rPr lang="en-US" dirty="0" smtClean="0"/>
              <a:t> and notepad to the interview</a:t>
            </a:r>
          </a:p>
          <a:p>
            <a:r>
              <a:rPr lang="en-US" dirty="0" smtClean="0"/>
              <a:t>Good Hygiene (clean, not too much cologne or perfume, hair pulled back, ladies keep make-up conservative, etc.)</a:t>
            </a:r>
          </a:p>
          <a:p>
            <a:r>
              <a:rPr lang="en-US" dirty="0" smtClean="0"/>
              <a:t>Arrive early (make sure you know where you are going at least one day before the interview)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52600"/>
            <a:ext cx="8229600" cy="2468562"/>
          </a:xfrm>
        </p:spPr>
        <p:txBody>
          <a:bodyPr>
            <a:normAutofit/>
          </a:bodyPr>
          <a:lstStyle/>
          <a:p>
            <a:r>
              <a:rPr lang="en-US" dirty="0" smtClean="0"/>
              <a:t>How can one present themselves well in an interview?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Relax and Smile!</a:t>
            </a:r>
          </a:p>
          <a:p>
            <a:r>
              <a:rPr lang="en-US" dirty="0" smtClean="0"/>
              <a:t>Firm handshake</a:t>
            </a:r>
          </a:p>
          <a:p>
            <a:r>
              <a:rPr lang="en-US" dirty="0" smtClean="0"/>
              <a:t>Prepare with practice interview questions</a:t>
            </a:r>
          </a:p>
          <a:p>
            <a:r>
              <a:rPr lang="en-US" dirty="0" smtClean="0"/>
              <a:t>Introduce self and wait to be seated until asked by interviewer</a:t>
            </a:r>
          </a:p>
          <a:p>
            <a:r>
              <a:rPr lang="en-US" dirty="0" smtClean="0"/>
              <a:t>Confidence in self—know your goals and how you will achieve them</a:t>
            </a:r>
          </a:p>
          <a:p>
            <a:r>
              <a:rPr lang="en-US" dirty="0" smtClean="0"/>
              <a:t>No chewing gum!!!!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09800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>What is the purpose of a Follow-Up Letter?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Follow-Up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Used to send upon completion of applying for a job and participating in an interview.</a:t>
            </a:r>
          </a:p>
          <a:p>
            <a:r>
              <a:rPr lang="en-US" dirty="0" smtClean="0"/>
              <a:t>Let’s the prospective employer know that you are interested and reminds them of your qualifications.</a:t>
            </a:r>
          </a:p>
          <a:p>
            <a:r>
              <a:rPr lang="en-US" dirty="0" smtClean="0"/>
              <a:t>Sincere gesture (thank you note)</a:t>
            </a:r>
          </a:p>
          <a:p>
            <a:r>
              <a:rPr lang="en-US" dirty="0" smtClean="0"/>
              <a:t>Keeps your name in their thought process of determining the candidate for the opening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3916362"/>
          </a:xfrm>
        </p:spPr>
        <p:txBody>
          <a:bodyPr>
            <a:normAutofit/>
          </a:bodyPr>
          <a:lstStyle/>
          <a:p>
            <a:r>
              <a:rPr lang="en-US" dirty="0" smtClean="0"/>
              <a:t>Is it appropriate to call and check the status of the opening after an interview????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Status—Call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Yes, it will actually show you are very interested</a:t>
            </a:r>
          </a:p>
          <a:p>
            <a:r>
              <a:rPr lang="en-US" dirty="0" smtClean="0"/>
              <a:t>Call with a sincere and humble manner</a:t>
            </a:r>
          </a:p>
          <a:p>
            <a:pPr lvl="1"/>
            <a:r>
              <a:rPr lang="en-US" dirty="0" smtClean="0"/>
              <a:t>“I was calling to check about the status of the job opening I had recently applied for and had an interview with the marketing department last week…  Thank you so much for the update.”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Assignment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Create a Word Document with a title: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/>
              <a:t>Your name’s </a:t>
            </a:r>
            <a:r>
              <a:rPr lang="en-US" dirty="0" smtClean="0"/>
              <a:t>Goals” </a:t>
            </a:r>
          </a:p>
          <a:p>
            <a:pPr lvl="1"/>
            <a:r>
              <a:rPr lang="en-US" dirty="0" smtClean="0"/>
              <a:t>October 2010</a:t>
            </a:r>
          </a:p>
          <a:p>
            <a:r>
              <a:rPr lang="en-US" dirty="0" smtClean="0"/>
              <a:t>Type a list of 5 short term goals </a:t>
            </a:r>
            <a:r>
              <a:rPr lang="en-US" i="1" dirty="0" smtClean="0"/>
              <a:t>(less than 1 year)</a:t>
            </a:r>
          </a:p>
          <a:p>
            <a:r>
              <a:rPr lang="en-US" dirty="0" smtClean="0"/>
              <a:t>Type a list of 5 long term goals </a:t>
            </a:r>
            <a:r>
              <a:rPr lang="en-US" i="1" dirty="0" smtClean="0"/>
              <a:t>(up to 5 years from now)</a:t>
            </a:r>
          </a:p>
          <a:p>
            <a:r>
              <a:rPr lang="en-US" dirty="0" smtClean="0"/>
              <a:t>Save to your student file/marketing folder</a:t>
            </a:r>
          </a:p>
          <a:p>
            <a:r>
              <a:rPr lang="en-US" dirty="0" smtClean="0"/>
              <a:t>Send a copy </a:t>
            </a:r>
            <a:r>
              <a:rPr lang="en-US" smtClean="0"/>
              <a:t>via Class Jump </a:t>
            </a:r>
            <a:r>
              <a:rPr lang="en-US" dirty="0" smtClean="0"/>
              <a:t>to </a:t>
            </a:r>
            <a:r>
              <a:rPr lang="en-US" smtClean="0"/>
              <a:t>your instructor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r>
              <a:rPr lang="en-US" dirty="0" smtClean="0"/>
              <a:t>Describe a “resume”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Assignment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a brochure in MS Publisher</a:t>
            </a:r>
          </a:p>
          <a:p>
            <a:r>
              <a:rPr lang="en-US" dirty="0" smtClean="0"/>
              <a:t>The brochure must include information for student-readers on </a:t>
            </a:r>
            <a:r>
              <a:rPr lang="en-US" dirty="0" smtClean="0"/>
              <a:t>“</a:t>
            </a:r>
            <a:r>
              <a:rPr lang="en-US" smtClean="0"/>
              <a:t>Career Preparation”</a:t>
            </a:r>
            <a:endParaRPr lang="en-US" dirty="0" smtClean="0"/>
          </a:p>
          <a:p>
            <a:pPr lvl="1"/>
            <a:r>
              <a:rPr lang="en-US" dirty="0" smtClean="0"/>
              <a:t>Use the materials discussed in class</a:t>
            </a:r>
          </a:p>
          <a:p>
            <a:pPr lvl="1"/>
            <a:r>
              <a:rPr lang="en-US" dirty="0" smtClean="0"/>
              <a:t>Be creative and use graphical representations</a:t>
            </a:r>
          </a:p>
          <a:p>
            <a:pPr lvl="1"/>
            <a:r>
              <a:rPr lang="en-US" dirty="0" smtClean="0"/>
              <a:t>Include at least one area of appropriate dress ideas (and may include a “What NOT to wear” section)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Includes Personal Data such as name, address, phone numbers, e-mail, etc. for contact</a:t>
            </a:r>
          </a:p>
          <a:p>
            <a:r>
              <a:rPr lang="en-US" dirty="0" smtClean="0"/>
              <a:t>States background information such as educational experience, work experience, skills and abilities, activities, and awards/honors.</a:t>
            </a:r>
          </a:p>
          <a:p>
            <a:r>
              <a:rPr lang="en-US" dirty="0" smtClean="0"/>
              <a:t>Gives a prospective employer  the opportunity to obtain information before an interview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078162"/>
          </a:xfrm>
        </p:spPr>
        <p:txBody>
          <a:bodyPr>
            <a:normAutofit/>
          </a:bodyPr>
          <a:lstStyle/>
          <a:p>
            <a:r>
              <a:rPr lang="en-US" dirty="0" smtClean="0"/>
              <a:t>What are a few rules to follow when preparing a resume?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a Resume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Be consistent throughout the resume (don’t abbreviate, bold headings, set all caps for headings, give detailed information such as contact phone numbers, etc.)</a:t>
            </a:r>
          </a:p>
          <a:p>
            <a:r>
              <a:rPr lang="en-US" dirty="0" smtClean="0"/>
              <a:t>Do not type in sentence format (paraphrase)</a:t>
            </a:r>
          </a:p>
          <a:p>
            <a:r>
              <a:rPr lang="en-US" dirty="0" smtClean="0"/>
              <a:t>PROOFREAD—</a:t>
            </a:r>
            <a:r>
              <a:rPr lang="en-US" b="1" i="1" u="sng" dirty="0" smtClean="0"/>
              <a:t>must</a:t>
            </a:r>
            <a:r>
              <a:rPr lang="en-US" dirty="0" smtClean="0"/>
              <a:t> have Perfect copy!!!!</a:t>
            </a:r>
          </a:p>
          <a:p>
            <a:r>
              <a:rPr lang="en-US" dirty="0" smtClean="0"/>
              <a:t>Brag in a humble manner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r>
              <a:rPr lang="en-US" dirty="0" smtClean="0"/>
              <a:t>Keep it to one page!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077200" cy="3611562"/>
          </a:xfrm>
        </p:spPr>
        <p:txBody>
          <a:bodyPr>
            <a:normAutofit/>
          </a:bodyPr>
          <a:lstStyle/>
          <a:p>
            <a:r>
              <a:rPr lang="en-US" dirty="0" smtClean="0"/>
              <a:t>What is the difference between a letter of application (cover letter) and a letter of inquiry?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 of Application/Cover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Used to mail with a resume in order to apply for a specific job opening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 of Inquiry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Used to send with a resume in order to “inquire” of any openings a company may have available.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2849562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4 parts of a letter of application (cover letter)?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910DE80EBD48438C42089B175A87EB" ma:contentTypeVersion="0" ma:contentTypeDescription="Create a new document." ma:contentTypeScope="" ma:versionID="ca23926d2e301102db6ad7771533b8e6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8638372-FED9-45F7-9404-EE1D81747EFB}"/>
</file>

<file path=customXml/itemProps2.xml><?xml version="1.0" encoding="utf-8"?>
<ds:datastoreItem xmlns:ds="http://schemas.openxmlformats.org/officeDocument/2006/customXml" ds:itemID="{7F474CA3-768D-4C0D-8919-8E8715A5BEFB}"/>
</file>

<file path=customXml/itemProps3.xml><?xml version="1.0" encoding="utf-8"?>
<ds:datastoreItem xmlns:ds="http://schemas.openxmlformats.org/officeDocument/2006/customXml" ds:itemID="{94DD3840-9775-43C6-8B44-10BA47B1DCB4}"/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401</TotalTime>
  <Words>655</Words>
  <Application>Microsoft Office PowerPoint</Application>
  <PresentationFormat>On-screen Show (4:3)</PresentationFormat>
  <Paragraphs>84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Civic</vt:lpstr>
      <vt:lpstr>Career Notes</vt:lpstr>
      <vt:lpstr>Describe a “resume”</vt:lpstr>
      <vt:lpstr>Resume</vt:lpstr>
      <vt:lpstr>What are a few rules to follow when preparing a resume?</vt:lpstr>
      <vt:lpstr>Preparing a Resume</vt:lpstr>
      <vt:lpstr>What is the difference between a letter of application (cover letter) and a letter of inquiry?</vt:lpstr>
      <vt:lpstr>Letter of Application/Cover Letter</vt:lpstr>
      <vt:lpstr>Letter of Inquiry</vt:lpstr>
      <vt:lpstr>What are the 4 parts of a letter of application (cover letter)?</vt:lpstr>
      <vt:lpstr>4 Parts of a Letter of Application</vt:lpstr>
      <vt:lpstr>What are a few ways to be prepared for an interview?</vt:lpstr>
      <vt:lpstr>Preparation for an Interview</vt:lpstr>
      <vt:lpstr>How can one present themselves well in an interview?</vt:lpstr>
      <vt:lpstr>Interview Presentation</vt:lpstr>
      <vt:lpstr>What is the purpose of a Follow-Up Letter?</vt:lpstr>
      <vt:lpstr>Follow-Up Letter</vt:lpstr>
      <vt:lpstr>Is it appropriate to call and check the status of the opening after an interview????</vt:lpstr>
      <vt:lpstr>Status—Call</vt:lpstr>
      <vt:lpstr>Career Assignment 1</vt:lpstr>
      <vt:lpstr>Career Assignment 2</vt:lpstr>
    </vt:vector>
  </TitlesOfParts>
  <Company>Moberly Public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And Careers Review</dc:title>
  <dc:creator>sstuart</dc:creator>
  <cp:lastModifiedBy>sstuart</cp:lastModifiedBy>
  <cp:revision>33</cp:revision>
  <dcterms:created xsi:type="dcterms:W3CDTF">2009-09-30T14:10:22Z</dcterms:created>
  <dcterms:modified xsi:type="dcterms:W3CDTF">2010-10-22T15:01:00Z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0x0101004D910DE80EBD48438C42089B175A87EB</vt:lpwstr>
  </property>
</Properties>
</file>