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8" r:id="rId10"/>
    <p:sldId id="264" r:id="rId11"/>
    <p:sldId id="266" r:id="rId12"/>
    <p:sldId id="265" r:id="rId13"/>
    <p:sldId id="26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53A91E-6DC4-4275-BE02-FDD2DB77756F}" type="datetimeFigureOut">
              <a:rPr lang="en-US" smtClean="0"/>
              <a:t>11/1/2010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935E4A-9EB4-4AE3-9663-BB3DDD630A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Mrs. Stuart’s Electronic Portfolio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7500" t="17969" r="26875" b="7812"/>
          <a:stretch>
            <a:fillRect/>
          </a:stretch>
        </p:blipFill>
        <p:spPr bwMode="auto">
          <a:xfrm>
            <a:off x="3505200" y="381000"/>
            <a:ext cx="411479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have always been interested in the field of education.  It is very rewarding to work with students of all ages – it is amazing to see their ideas and creativity. </a:t>
            </a:r>
          </a:p>
          <a:p>
            <a:r>
              <a:rPr lang="en-US" dirty="0" smtClean="0"/>
              <a:t>I enjoy going to my job each and every day</a:t>
            </a:r>
          </a:p>
          <a:p>
            <a:r>
              <a:rPr lang="en-US" dirty="0" smtClean="0"/>
              <a:t>There is never a dull moment in my daily routine—there is always something new and exciting to deal with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Overall performance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plans/goals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Explain goals</a:t>
            </a:r>
          </a:p>
          <a:p>
            <a:r>
              <a:rPr lang="en-US" dirty="0" smtClean="0"/>
              <a:t>How you plan to meet those goals</a:t>
            </a:r>
          </a:p>
          <a:p>
            <a:r>
              <a:rPr lang="en-US" dirty="0" smtClean="0"/>
              <a:t>Explain assistance from others to meet these goals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obtain employment in the field of education</a:t>
            </a:r>
          </a:p>
          <a:p>
            <a:pPr lvl="1"/>
            <a:r>
              <a:rPr lang="en-US" dirty="0" smtClean="0"/>
              <a:t>Business Education  Certification 7-12</a:t>
            </a:r>
          </a:p>
          <a:p>
            <a:pPr lvl="1"/>
            <a:r>
              <a:rPr lang="en-US" dirty="0" smtClean="0"/>
              <a:t>Marketing Education Certification 9-12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About Me</a:t>
            </a:r>
          </a:p>
          <a:p>
            <a:pPr lvl="1"/>
            <a:r>
              <a:rPr lang="en-US" dirty="0" smtClean="0"/>
              <a:t>Moberly Area Technical Center</a:t>
            </a:r>
          </a:p>
          <a:p>
            <a:pPr lvl="2"/>
            <a:r>
              <a:rPr lang="en-US" dirty="0" smtClean="0"/>
              <a:t>2006-Current</a:t>
            </a:r>
          </a:p>
          <a:p>
            <a:pPr lvl="2"/>
            <a:r>
              <a:rPr lang="en-US" dirty="0" smtClean="0"/>
              <a:t>Vocational High School Business Courses</a:t>
            </a:r>
          </a:p>
          <a:p>
            <a:pPr lvl="3"/>
            <a:r>
              <a:rPr lang="en-US" dirty="0" smtClean="0"/>
              <a:t>Business Technology, Computer Software Applications and Personal Finance</a:t>
            </a:r>
          </a:p>
          <a:p>
            <a:pPr lvl="2"/>
            <a:r>
              <a:rPr lang="en-US" dirty="0" smtClean="0"/>
              <a:t>Vocational Marketing Courses</a:t>
            </a:r>
          </a:p>
          <a:p>
            <a:pPr lvl="3"/>
            <a:r>
              <a:rPr lang="en-US" dirty="0" smtClean="0"/>
              <a:t>Marketing, Advanced Marketing, Advanced Marketing II, and Work Cooperative Education</a:t>
            </a:r>
          </a:p>
          <a:p>
            <a:pPr lvl="1"/>
            <a:r>
              <a:rPr lang="en-US" dirty="0" smtClean="0"/>
              <a:t>Sturgeon High School</a:t>
            </a:r>
          </a:p>
          <a:p>
            <a:pPr lvl="2"/>
            <a:r>
              <a:rPr lang="en-US" dirty="0" smtClean="0"/>
              <a:t>1996-2006</a:t>
            </a:r>
          </a:p>
          <a:p>
            <a:pPr lvl="3"/>
            <a:r>
              <a:rPr lang="en-US" dirty="0" smtClean="0"/>
              <a:t>Middle School Keyboarding</a:t>
            </a:r>
          </a:p>
          <a:p>
            <a:pPr lvl="3"/>
            <a:r>
              <a:rPr lang="en-US" dirty="0" smtClean="0"/>
              <a:t>High School Business Courses</a:t>
            </a:r>
          </a:p>
          <a:p>
            <a:pPr lvl="4"/>
            <a:r>
              <a:rPr lang="en-US" dirty="0" smtClean="0"/>
              <a:t>Accounting, Accounting II, Computer Software Applications, Desktop Publishing, Web Design, Multimedia, Personal Finance, Independent Living, Business Technology, and Document Processing Concepts</a:t>
            </a:r>
          </a:p>
          <a:p>
            <a:pPr lvl="1"/>
            <a:endParaRPr lang="en-US" dirty="0"/>
          </a:p>
        </p:txBody>
      </p:sp>
      <p:pic>
        <p:nvPicPr>
          <p:cNvPr id="4" name="Picture 3" descr="logo[1]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1066800"/>
            <a:ext cx="1409700" cy="14097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495800"/>
            <a:ext cx="114222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Macon R-I School District</a:t>
            </a:r>
          </a:p>
          <a:p>
            <a:pPr lvl="2"/>
            <a:r>
              <a:rPr lang="en-US" dirty="0" smtClean="0"/>
              <a:t>1993-1996</a:t>
            </a:r>
          </a:p>
          <a:p>
            <a:pPr lvl="3"/>
            <a:r>
              <a:rPr lang="en-US" dirty="0" smtClean="0"/>
              <a:t>Elementary Computers (grades 3-5)</a:t>
            </a:r>
          </a:p>
          <a:p>
            <a:pPr lvl="3"/>
            <a:r>
              <a:rPr lang="en-US" dirty="0" smtClean="0"/>
              <a:t>Middle School Computers (grades 6-8)</a:t>
            </a:r>
          </a:p>
          <a:p>
            <a:pPr lvl="3"/>
            <a:r>
              <a:rPr lang="en-US" dirty="0" smtClean="0"/>
              <a:t>Vocational/High School Computer Software Applications (grades 10-12)</a:t>
            </a:r>
          </a:p>
          <a:p>
            <a:pPr lvl="3"/>
            <a:r>
              <a:rPr lang="en-US" dirty="0" smtClean="0"/>
              <a:t>Vocational Adult Education Computer Software Applications </a:t>
            </a:r>
          </a:p>
        </p:txBody>
      </p:sp>
      <p:pic>
        <p:nvPicPr>
          <p:cNvPr id="2050" name="Picture 2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600200"/>
            <a:ext cx="685800" cy="5528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William Woods University</a:t>
            </a:r>
          </a:p>
          <a:p>
            <a:pPr lvl="1"/>
            <a:r>
              <a:rPr lang="en-US" dirty="0" smtClean="0"/>
              <a:t>Master of Business Administration 2008</a:t>
            </a:r>
          </a:p>
          <a:p>
            <a:r>
              <a:rPr lang="en-US" dirty="0" smtClean="0"/>
              <a:t>Columbia College</a:t>
            </a:r>
          </a:p>
          <a:p>
            <a:pPr lvl="1"/>
            <a:r>
              <a:rPr lang="en-US" dirty="0" smtClean="0"/>
              <a:t>Bachelor of Arts – Education 1993</a:t>
            </a:r>
          </a:p>
          <a:p>
            <a:r>
              <a:rPr lang="en-US" dirty="0" smtClean="0"/>
              <a:t>Moberly Area Community College</a:t>
            </a:r>
          </a:p>
          <a:p>
            <a:pPr lvl="1"/>
            <a:r>
              <a:rPr lang="en-US" dirty="0" smtClean="0"/>
              <a:t>Associate of Applied Science – Business &amp; Office with Legal Emphasis 1990</a:t>
            </a:r>
          </a:p>
          <a:p>
            <a:r>
              <a:rPr lang="en-US" dirty="0" smtClean="0"/>
              <a:t>Other Educational Institutions with Completed Coursework</a:t>
            </a:r>
          </a:p>
          <a:p>
            <a:pPr lvl="1"/>
            <a:r>
              <a:rPr lang="en-US" dirty="0" smtClean="0"/>
              <a:t>University of Missouri Columbia</a:t>
            </a:r>
          </a:p>
          <a:p>
            <a:pPr lvl="1"/>
            <a:r>
              <a:rPr lang="en-US" dirty="0" smtClean="0"/>
              <a:t>Northwest Missouri State University</a:t>
            </a:r>
          </a:p>
          <a:p>
            <a:pPr lvl="1"/>
            <a:r>
              <a:rPr lang="en-US" dirty="0" smtClean="0"/>
              <a:t>Lincoln University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Missouri State Teachers Organization</a:t>
            </a:r>
          </a:p>
          <a:p>
            <a:r>
              <a:rPr lang="en-US" dirty="0" smtClean="0"/>
              <a:t>Missouri Business Education Association</a:t>
            </a:r>
          </a:p>
          <a:p>
            <a:r>
              <a:rPr lang="en-US" dirty="0" smtClean="0"/>
              <a:t>Missouri Career Education Association</a:t>
            </a:r>
          </a:p>
          <a:p>
            <a:r>
              <a:rPr lang="en-US" dirty="0" err="1" smtClean="0"/>
              <a:t>Altrusa</a:t>
            </a:r>
            <a:r>
              <a:rPr lang="en-US" dirty="0" smtClean="0"/>
              <a:t> International of Moberly</a:t>
            </a:r>
          </a:p>
          <a:p>
            <a:r>
              <a:rPr lang="en-US" dirty="0" smtClean="0"/>
              <a:t>Business &amp; Marketing Advisory Committee—Moberly Area Technical School</a:t>
            </a:r>
          </a:p>
          <a:p>
            <a:r>
              <a:rPr lang="en-US" dirty="0" smtClean="0"/>
              <a:t>Business Education Advisory Committee—Sturgeon High School</a:t>
            </a:r>
          </a:p>
          <a:p>
            <a:r>
              <a:rPr lang="en-US" dirty="0" smtClean="0"/>
              <a:t>Sun and Fun Recreational Pool Grounds Committee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Honors &amp; 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Marketing Enhancement Grant 2010</a:t>
            </a:r>
          </a:p>
          <a:p>
            <a:r>
              <a:rPr lang="en-US" dirty="0" smtClean="0"/>
              <a:t>Business Enhancement Grant 1997-2006</a:t>
            </a:r>
          </a:p>
          <a:p>
            <a:r>
              <a:rPr lang="en-US" dirty="0" smtClean="0"/>
              <a:t>Moberly Public School Foundation Mini Grant 2007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DECA—An Association of Marketing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Sponsor 2007-Present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business leaders of </a:t>
            </a:r>
            <a:r>
              <a:rPr lang="en-US" dirty="0" err="1" smtClean="0"/>
              <a:t>america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Sponsor 1993-2006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10DE80EBD48438C42089B175A87EB" ma:contentTypeVersion="0" ma:contentTypeDescription="Create a new document." ma:contentTypeScope="" ma:versionID="ca23926d2e301102db6ad7771533b8e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9A89175-78A5-454B-9C8D-F49B19FE0D1E}"/>
</file>

<file path=customXml/itemProps2.xml><?xml version="1.0" encoding="utf-8"?>
<ds:datastoreItem xmlns:ds="http://schemas.openxmlformats.org/officeDocument/2006/customXml" ds:itemID="{718C8FB6-2A21-44DE-AA25-FBB9CE68DE7D}"/>
</file>

<file path=customXml/itemProps3.xml><?xml version="1.0" encoding="utf-8"?>
<ds:datastoreItem xmlns:ds="http://schemas.openxmlformats.org/officeDocument/2006/customXml" ds:itemID="{9C0A338F-B8A8-4AAE-B0C6-EA279317B720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272</TotalTime>
  <Words>346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Mrs. Stuart’s Electronic Portfolio</vt:lpstr>
      <vt:lpstr>Career Objective</vt:lpstr>
      <vt:lpstr>Introduction</vt:lpstr>
      <vt:lpstr>Introduction Continued</vt:lpstr>
      <vt:lpstr>Education</vt:lpstr>
      <vt:lpstr>Professional Organizations</vt:lpstr>
      <vt:lpstr>Honors &amp; Awards</vt:lpstr>
      <vt:lpstr>DECA—An Association of Marketing Students</vt:lpstr>
      <vt:lpstr>Future business leaders of america</vt:lpstr>
      <vt:lpstr>Resume</vt:lpstr>
      <vt:lpstr>Career summary</vt:lpstr>
      <vt:lpstr>Personal Accomplishments</vt:lpstr>
      <vt:lpstr>Future plans/goals</vt:lpstr>
    </vt:vector>
  </TitlesOfParts>
  <Company>Moberlyh Public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Stuart’s Electronic Portfolio</dc:title>
  <dc:creator>sstuart</dc:creator>
  <cp:lastModifiedBy>sstuart</cp:lastModifiedBy>
  <cp:revision>20</cp:revision>
  <dcterms:created xsi:type="dcterms:W3CDTF">2010-11-01T16:18:10Z</dcterms:created>
  <dcterms:modified xsi:type="dcterms:W3CDTF">2010-11-01T20:50:58Z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0x0101004D910DE80EBD48438C42089B175A87EB</vt:lpwstr>
  </property>
</Properties>
</file>