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30C6B-F3A4-4497-A939-042B11E1166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E5E7-90A4-4474-862B-F5727CF689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ast%20Marketing%20Web%20Pages/business%20webpage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Business Plan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Your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Promotional Mix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Promotional Sales</a:t>
            </a:r>
          </a:p>
          <a:p>
            <a:pPr lvl="1"/>
            <a:r>
              <a:rPr lang="en-US" dirty="0" smtClean="0"/>
              <a:t>Public Relations</a:t>
            </a:r>
          </a:p>
          <a:p>
            <a:pPr lvl="1"/>
            <a:r>
              <a:rPr lang="en-US" dirty="0" smtClean="0"/>
              <a:t>Personal Selling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625" t="12500" r="26250" b="10938"/>
          <a:stretch>
            <a:fillRect/>
          </a:stretch>
        </p:blipFill>
        <p:spPr bwMode="auto">
          <a:xfrm>
            <a:off x="228600" y="1066800"/>
            <a:ext cx="257447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1371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 Letterhead</a:t>
            </a:r>
          </a:p>
          <a:p>
            <a:r>
              <a:rPr lang="en-US" dirty="0" smtClean="0"/>
              <a:t>Ream of Paper is $5.00</a:t>
            </a:r>
          </a:p>
          <a:p>
            <a:r>
              <a:rPr lang="en-US" dirty="0" smtClean="0"/>
              <a:t>Printer $1,000.00 (initial cost)</a:t>
            </a:r>
          </a:p>
          <a:p>
            <a:r>
              <a:rPr lang="en-US" dirty="0" smtClean="0"/>
              <a:t>Ink $60.00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625" t="13281" r="26250" b="10156"/>
          <a:stretch>
            <a:fillRect/>
          </a:stretch>
        </p:blipFill>
        <p:spPr bwMode="auto">
          <a:xfrm>
            <a:off x="6400800" y="457200"/>
            <a:ext cx="203562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67200" y="388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Business 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get your product to your customer????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Startup request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close the doors when you are finished with this business—will you sell the business, hand it down to a family member, etc…..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“ALL THAT JAZZ—Accessories Store”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Mission Statement:  </a:t>
            </a:r>
            <a:r>
              <a:rPr lang="en-US" dirty="0"/>
              <a:t>All that Jazz is an accessories store that focuses on quality products and genuine customer service at affordable prices.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Why business was chosen</a:t>
            </a:r>
          </a:p>
          <a:p>
            <a:r>
              <a:rPr lang="en-US" dirty="0" smtClean="0"/>
              <a:t>Legal Structure (sole proprietorship)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Competitors</a:t>
            </a:r>
          </a:p>
          <a:p>
            <a:r>
              <a:rPr lang="en-US" dirty="0" smtClean="0"/>
              <a:t>Self Analysis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(what are my beliefs of business in the current and near future; why is small business important to the local community….)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 of “All that Jazz”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S</a:t>
            </a:r>
            <a:r>
              <a:rPr lang="en-US" dirty="0" smtClean="0"/>
              <a:t>trengths</a:t>
            </a:r>
          </a:p>
          <a:p>
            <a:pPr lvl="1"/>
            <a:r>
              <a:rPr lang="en-US" dirty="0" smtClean="0"/>
              <a:t>Unique items</a:t>
            </a:r>
          </a:p>
          <a:p>
            <a:r>
              <a:rPr lang="en-US" sz="4400" b="1" dirty="0" smtClean="0"/>
              <a:t>W</a:t>
            </a:r>
            <a:r>
              <a:rPr lang="en-US" dirty="0" smtClean="0"/>
              <a:t>eaknesses</a:t>
            </a:r>
          </a:p>
          <a:p>
            <a:r>
              <a:rPr lang="en-US" sz="4400" b="1" dirty="0" smtClean="0"/>
              <a:t>O</a:t>
            </a:r>
            <a:r>
              <a:rPr lang="en-US" dirty="0" smtClean="0"/>
              <a:t>pportunities</a:t>
            </a:r>
          </a:p>
          <a:p>
            <a:r>
              <a:rPr lang="en-US" sz="4400" b="1" dirty="0" smtClean="0"/>
              <a:t>T</a:t>
            </a:r>
            <a:r>
              <a:rPr lang="en-US" dirty="0" smtClean="0"/>
              <a:t>hreats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(surveys, interviews)</a:t>
            </a:r>
          </a:p>
          <a:p>
            <a:r>
              <a:rPr lang="en-US" dirty="0" smtClean="0"/>
              <a:t>Secondary (Internet, books,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description</a:t>
            </a:r>
          </a:p>
          <a:p>
            <a:pPr lvl="1"/>
            <a:r>
              <a:rPr lang="en-US" dirty="0" smtClean="0"/>
              <a:t>Primary target market</a:t>
            </a:r>
          </a:p>
          <a:p>
            <a:pPr lvl="1"/>
            <a:r>
              <a:rPr lang="en-US" dirty="0" smtClean="0"/>
              <a:t>Secondary target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670B7D7-D341-4062-8888-0A70096DFD5B}"/>
</file>

<file path=customXml/itemProps2.xml><?xml version="1.0" encoding="utf-8"?>
<ds:datastoreItem xmlns:ds="http://schemas.openxmlformats.org/officeDocument/2006/customXml" ds:itemID="{FEF8F111-AB59-46E2-8939-4909EFE70695}"/>
</file>

<file path=customXml/itemProps3.xml><?xml version="1.0" encoding="utf-8"?>
<ds:datastoreItem xmlns:ds="http://schemas.openxmlformats.org/officeDocument/2006/customXml" ds:itemID="{4AAFF010-B9BA-479A-A158-136E4899A2AC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207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Marketing Business Plan Presentation</vt:lpstr>
      <vt:lpstr>“ALL THAT JAZZ—Accessories Store”</vt:lpstr>
      <vt:lpstr>Executive Summary</vt:lpstr>
      <vt:lpstr>Philosophy of Business</vt:lpstr>
      <vt:lpstr>SWOT Analysis of “All that Jazz”</vt:lpstr>
      <vt:lpstr>Research</vt:lpstr>
      <vt:lpstr>Survey Data</vt:lpstr>
      <vt:lpstr>Target Market</vt:lpstr>
      <vt:lpstr>Organizational Chart</vt:lpstr>
      <vt:lpstr>Marketing Plan</vt:lpstr>
      <vt:lpstr>Advertising</vt:lpstr>
      <vt:lpstr>Branding</vt:lpstr>
      <vt:lpstr>Positioning</vt:lpstr>
      <vt:lpstr>Distribution Channels</vt:lpstr>
      <vt:lpstr>Financial Need</vt:lpstr>
      <vt:lpstr>Exit Strategy</vt:lpstr>
      <vt:lpstr>References</vt:lpstr>
    </vt:vector>
  </TitlesOfParts>
  <Company>Moberlyh Public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Business Plan Presentation</dc:title>
  <dc:creator>sstuart</dc:creator>
  <cp:lastModifiedBy>sstuart</cp:lastModifiedBy>
  <cp:revision>14</cp:revision>
  <dcterms:created xsi:type="dcterms:W3CDTF">2012-04-26T18:13:23Z</dcterms:created>
  <dcterms:modified xsi:type="dcterms:W3CDTF">2012-04-26T20:28:59Z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