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457F-C0A8-41E8-B92E-84F2446D76D3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B7B2-0D62-4969-A07B-8F7C9017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457F-C0A8-41E8-B92E-84F2446D76D3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B7B2-0D62-4969-A07B-8F7C9017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457F-C0A8-41E8-B92E-84F2446D76D3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B7B2-0D62-4969-A07B-8F7C9017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457F-C0A8-41E8-B92E-84F2446D76D3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B7B2-0D62-4969-A07B-8F7C9017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457F-C0A8-41E8-B92E-84F2446D76D3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B7B2-0D62-4969-A07B-8F7C9017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457F-C0A8-41E8-B92E-84F2446D76D3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B7B2-0D62-4969-A07B-8F7C9017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457F-C0A8-41E8-B92E-84F2446D76D3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B7B2-0D62-4969-A07B-8F7C9017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457F-C0A8-41E8-B92E-84F2446D76D3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B7B2-0D62-4969-A07B-8F7C9017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457F-C0A8-41E8-B92E-84F2446D76D3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B7B2-0D62-4969-A07B-8F7C9017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457F-C0A8-41E8-B92E-84F2446D76D3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B7B2-0D62-4969-A07B-8F7C9017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457F-C0A8-41E8-B92E-84F2446D76D3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B7B2-0D62-4969-A07B-8F7C9017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6457F-C0A8-41E8-B92E-84F2446D76D3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DB7B2-0D62-4969-A07B-8F7C9017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sstuart\Local Settings\Temporary Internet Files\Content.IE5\3U2SVOQX\MC9004127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609601"/>
            <a:ext cx="3730782" cy="244694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Marketing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New Product Team Design Project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sstuart\Local Settings\Temporary Internet Files\Content.IE5\3U2SVOQX\MC9004127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04800"/>
            <a:ext cx="2130582" cy="139740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Marketing Plan: A written document that details the plans to achieve one or more marketing objectives (could be a service, product, brand, or product line)</a:t>
            </a:r>
          </a:p>
          <a:p>
            <a:endParaRPr lang="en-US" dirty="0"/>
          </a:p>
          <a:p>
            <a:pPr algn="ctr">
              <a:buNone/>
            </a:pPr>
            <a:r>
              <a:rPr lang="en-US" b="1" i="1" dirty="0" smtClean="0"/>
              <a:t>Each team will create a written marketing plan including the components stated on the following slides.  All members must participate in the composition and typing of this document. A final copy will be the opening document in the team notebook.</a:t>
            </a:r>
            <a:endParaRPr lang="en-US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 Research Data</a:t>
            </a:r>
          </a:p>
          <a:p>
            <a:r>
              <a:rPr lang="en-US" dirty="0" smtClean="0"/>
              <a:t>Product Data</a:t>
            </a:r>
          </a:p>
          <a:p>
            <a:r>
              <a:rPr lang="en-US" dirty="0" smtClean="0"/>
              <a:t>Financial Data</a:t>
            </a:r>
          </a:p>
          <a:p>
            <a:r>
              <a:rPr lang="en-US" dirty="0" smtClean="0"/>
              <a:t>Sales and Distribution Data</a:t>
            </a:r>
          </a:p>
          <a:p>
            <a:r>
              <a:rPr lang="en-US" dirty="0" smtClean="0"/>
              <a:t>Promotional Mix Data</a:t>
            </a:r>
          </a:p>
        </p:txBody>
      </p:sp>
      <p:pic>
        <p:nvPicPr>
          <p:cNvPr id="5" name="Picture 2" descr="C:\Documents and Settings\sstuart\Local Settings\Temporary Internet Files\Content.IE5\3U2SVOQX\MC9004127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04800"/>
            <a:ext cx="2130582" cy="13974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Market Research </a:t>
            </a:r>
            <a:br>
              <a:rPr lang="en-US" dirty="0" smtClean="0"/>
            </a:b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Surveys to guide consumer wants and needs</a:t>
            </a:r>
          </a:p>
          <a:p>
            <a:r>
              <a:rPr lang="en-US" dirty="0" smtClean="0"/>
              <a:t>Research of consumer wants and needs</a:t>
            </a:r>
          </a:p>
          <a:p>
            <a:r>
              <a:rPr lang="en-US" dirty="0" smtClean="0"/>
              <a:t>Research of current products/services available to meet consumer wants and needs</a:t>
            </a:r>
          </a:p>
          <a:p>
            <a:r>
              <a:rPr lang="en-US" dirty="0" smtClean="0"/>
              <a:t>Future possibilities….hopefully, your product!</a:t>
            </a:r>
            <a:endParaRPr lang="en-US" dirty="0"/>
          </a:p>
        </p:txBody>
      </p:sp>
      <p:pic>
        <p:nvPicPr>
          <p:cNvPr id="5" name="Picture 2" descr="C:\Documents and Settings\sstuart\Local Settings\Temporary Internet Files\Content.IE5\3U2SVOQX\MC9004127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04800"/>
            <a:ext cx="2130582" cy="13974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Detailed description of </a:t>
            </a:r>
            <a:r>
              <a:rPr lang="en-US" dirty="0" smtClean="0"/>
              <a:t>the “Super” Glasses</a:t>
            </a:r>
            <a:endParaRPr lang="en-US" dirty="0" smtClean="0"/>
          </a:p>
          <a:p>
            <a:r>
              <a:rPr lang="en-US" dirty="0" smtClean="0"/>
              <a:t>Proven facts to back up production of </a:t>
            </a:r>
            <a:r>
              <a:rPr lang="en-US" dirty="0" smtClean="0"/>
              <a:t>new glasses</a:t>
            </a:r>
            <a:endParaRPr lang="en-US" dirty="0" smtClean="0"/>
          </a:p>
          <a:p>
            <a:r>
              <a:rPr lang="en-US" dirty="0" smtClean="0"/>
              <a:t>Mission statement—what do you want your product to accomplish?</a:t>
            </a:r>
          </a:p>
          <a:p>
            <a:r>
              <a:rPr lang="en-US" dirty="0" smtClean="0"/>
              <a:t>Benefits and Features</a:t>
            </a:r>
            <a:endParaRPr lang="en-US" dirty="0"/>
          </a:p>
        </p:txBody>
      </p:sp>
      <p:pic>
        <p:nvPicPr>
          <p:cNvPr id="5" name="Picture 2" descr="C:\Documents and Settings\sstuart\Local Settings\Temporary Internet Files\Content.IE5\3U2SVOQX\MC9004127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04800"/>
            <a:ext cx="2130582" cy="13974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will the </a:t>
            </a:r>
            <a:r>
              <a:rPr lang="en-US" dirty="0" smtClean="0"/>
              <a:t>“super” glasses sell </a:t>
            </a:r>
            <a:r>
              <a:rPr lang="en-US" dirty="0" smtClean="0"/>
              <a:t>for?</a:t>
            </a:r>
          </a:p>
          <a:p>
            <a:r>
              <a:rPr lang="en-US" dirty="0" smtClean="0"/>
              <a:t>How much will the </a:t>
            </a:r>
            <a:r>
              <a:rPr lang="en-US" dirty="0" smtClean="0"/>
              <a:t>“super” glasses cost </a:t>
            </a:r>
            <a:r>
              <a:rPr lang="en-US" dirty="0" smtClean="0"/>
              <a:t>to manufacture?</a:t>
            </a:r>
          </a:p>
          <a:p>
            <a:r>
              <a:rPr lang="en-US" dirty="0" smtClean="0"/>
              <a:t>Will there be other costs involved (employees, shipping, storage, packaging)?</a:t>
            </a:r>
          </a:p>
          <a:p>
            <a:r>
              <a:rPr lang="en-US" dirty="0" smtClean="0"/>
              <a:t>What is the projected sales (qty*price)?</a:t>
            </a:r>
          </a:p>
          <a:p>
            <a:endParaRPr lang="en-US" dirty="0"/>
          </a:p>
        </p:txBody>
      </p:sp>
      <p:pic>
        <p:nvPicPr>
          <p:cNvPr id="5" name="Picture 2" descr="C:\Documents and Settings\sstuart\Local Settings\Temporary Internet Files\Content.IE5\3U2SVOQX\MC9004127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04800"/>
            <a:ext cx="2130582" cy="13974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Sales and </a:t>
            </a:r>
            <a:br>
              <a:rPr lang="en-US" dirty="0" smtClean="0"/>
            </a:br>
            <a:r>
              <a:rPr lang="en-US" dirty="0" smtClean="0"/>
              <a:t>Distribution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your company sell directly to the consumer?</a:t>
            </a:r>
          </a:p>
          <a:p>
            <a:r>
              <a:rPr lang="en-US" dirty="0" smtClean="0"/>
              <a:t>On-Line sales?</a:t>
            </a:r>
          </a:p>
          <a:p>
            <a:r>
              <a:rPr lang="en-US" dirty="0" smtClean="0"/>
              <a:t>Shipping methods (USPS, UPS, etc.)</a:t>
            </a:r>
          </a:p>
          <a:p>
            <a:r>
              <a:rPr lang="en-US" dirty="0" smtClean="0"/>
              <a:t>Warehouse storage?</a:t>
            </a:r>
            <a:endParaRPr lang="en-US" dirty="0"/>
          </a:p>
        </p:txBody>
      </p:sp>
      <p:pic>
        <p:nvPicPr>
          <p:cNvPr id="5" name="Picture 2" descr="C:\Documents and Settings\sstuart\Local Settings\Temporary Internet Files\Content.IE5\3U2SVOQX\MC9004127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04800"/>
            <a:ext cx="2130582" cy="13974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Promotional</a:t>
            </a:r>
            <a:br>
              <a:rPr lang="en-US" dirty="0" smtClean="0"/>
            </a:br>
            <a:r>
              <a:rPr lang="en-US" dirty="0" smtClean="0"/>
              <a:t> Mix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Advertising</a:t>
            </a:r>
          </a:p>
          <a:p>
            <a:r>
              <a:rPr lang="en-US" dirty="0" smtClean="0"/>
              <a:t>Personal Selling</a:t>
            </a:r>
          </a:p>
          <a:p>
            <a:r>
              <a:rPr lang="en-US" dirty="0" smtClean="0"/>
              <a:t>Promotions</a:t>
            </a:r>
          </a:p>
          <a:p>
            <a:r>
              <a:rPr lang="en-US" dirty="0" smtClean="0"/>
              <a:t>Public Relations</a:t>
            </a:r>
            <a:endParaRPr lang="en-US" dirty="0"/>
          </a:p>
        </p:txBody>
      </p:sp>
      <p:pic>
        <p:nvPicPr>
          <p:cNvPr id="5" name="Picture 2" descr="C:\Documents and Settings\sstuart\Local Settings\Temporary Internet Files\Content.IE5\3U2SVOQX\MC9004127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04800"/>
            <a:ext cx="2130582" cy="13974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910DE80EBD48438C42089B175A87EB" ma:contentTypeVersion="0" ma:contentTypeDescription="Create a new document." ma:contentTypeScope="" ma:versionID="ca23926d2e301102db6ad7771533b8e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E2C81E18-BF1F-4571-B2DB-A24479388461}"/>
</file>

<file path=customXml/itemProps2.xml><?xml version="1.0" encoding="utf-8"?>
<ds:datastoreItem xmlns:ds="http://schemas.openxmlformats.org/officeDocument/2006/customXml" ds:itemID="{7C231451-639B-4DBF-AE15-7FF1FC8CA21C}"/>
</file>

<file path=customXml/itemProps3.xml><?xml version="1.0" encoding="utf-8"?>
<ds:datastoreItem xmlns:ds="http://schemas.openxmlformats.org/officeDocument/2006/customXml" ds:itemID="{A70822DE-7F99-438A-9EFD-830FCC4C0F1C}"/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244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Marketing Plan</vt:lpstr>
      <vt:lpstr>Definition</vt:lpstr>
      <vt:lpstr>Elements</vt:lpstr>
      <vt:lpstr>Market Research  Data</vt:lpstr>
      <vt:lpstr>Product Data</vt:lpstr>
      <vt:lpstr>Financial Data</vt:lpstr>
      <vt:lpstr>Sales and  Distribution Data</vt:lpstr>
      <vt:lpstr>Promotional  Mix Data</vt:lpstr>
    </vt:vector>
  </TitlesOfParts>
  <Company>Moberly Public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Plan</dc:title>
  <dc:creator>sstuart</dc:creator>
  <cp:lastModifiedBy>sstuart</cp:lastModifiedBy>
  <cp:revision>5</cp:revision>
  <dcterms:created xsi:type="dcterms:W3CDTF">2010-03-04T15:51:18Z</dcterms:created>
  <dcterms:modified xsi:type="dcterms:W3CDTF">2012-02-28T19:19:24Z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0x0101004D910DE80EBD48438C42089B175A87EB</vt:lpwstr>
  </property>
</Properties>
</file>