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8A5E-9EDF-4673-8585-D04C22568DD7}" type="datetimeFigureOut">
              <a:rPr lang="en-US" smtClean="0"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52CA5-0919-4F0A-837B-78A7589329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8A5E-9EDF-4673-8585-D04C22568DD7}" type="datetimeFigureOut">
              <a:rPr lang="en-US" smtClean="0"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52CA5-0919-4F0A-837B-78A7589329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8A5E-9EDF-4673-8585-D04C22568DD7}" type="datetimeFigureOut">
              <a:rPr lang="en-US" smtClean="0"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52CA5-0919-4F0A-837B-78A7589329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8A5E-9EDF-4673-8585-D04C22568DD7}" type="datetimeFigureOut">
              <a:rPr lang="en-US" smtClean="0"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52CA5-0919-4F0A-837B-78A7589329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8A5E-9EDF-4673-8585-D04C22568DD7}" type="datetimeFigureOut">
              <a:rPr lang="en-US" smtClean="0"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52CA5-0919-4F0A-837B-78A7589329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8A5E-9EDF-4673-8585-D04C22568DD7}" type="datetimeFigureOut">
              <a:rPr lang="en-US" smtClean="0"/>
              <a:t>5/9/2011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52CA5-0919-4F0A-837B-78A7589329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8A5E-9EDF-4673-8585-D04C22568DD7}" type="datetimeFigureOut">
              <a:rPr lang="en-US" smtClean="0"/>
              <a:t>5/9/2011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52CA5-0919-4F0A-837B-78A7589329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8A5E-9EDF-4673-8585-D04C22568DD7}" type="datetimeFigureOut">
              <a:rPr lang="en-US" smtClean="0"/>
              <a:t>5/9/2011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52CA5-0919-4F0A-837B-78A7589329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8A5E-9EDF-4673-8585-D04C22568DD7}" type="datetimeFigureOut">
              <a:rPr lang="en-US" smtClean="0"/>
              <a:t>5/9/2011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52CA5-0919-4F0A-837B-78A7589329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8A5E-9EDF-4673-8585-D04C22568DD7}" type="datetimeFigureOut">
              <a:rPr lang="en-US" smtClean="0"/>
              <a:t>5/9/2011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52CA5-0919-4F0A-837B-78A7589329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8A5E-9EDF-4673-8585-D04C22568DD7}" type="datetimeFigureOut">
              <a:rPr lang="en-US" smtClean="0"/>
              <a:t>5/9/2011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52CA5-0919-4F0A-837B-78A7589329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B8A5E-9EDF-4673-8585-D04C22568DD7}" type="datetimeFigureOut">
              <a:rPr lang="en-US" smtClean="0"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52CA5-0919-4F0A-837B-78A75893297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tGayqXjlopA&amp;feature=related" TargetMode="External"/><Relationship Id="rId2" Type="http://schemas.openxmlformats.org/officeDocument/2006/relationships/hyperlink" Target="http://youtu.be/SOSfMzwA5C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2" descr="http://sundaynightliveatzion.files.wordpress.com/2009/09/shark20tan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0784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Shark Tank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Notehall</a:t>
            </a:r>
            <a:endParaRPr lang="en-US" dirty="0" smtClean="0"/>
          </a:p>
          <a:p>
            <a:endParaRPr lang="en-US" u="sng" dirty="0" smtClean="0">
              <a:hlinkClick r:id="rId3"/>
            </a:endParaRPr>
          </a:p>
          <a:p>
            <a:r>
              <a:rPr lang="en-US" u="sng" dirty="0" smtClean="0">
                <a:hlinkClick r:id="rId3"/>
              </a:rPr>
              <a:t>Mr Poncho</a:t>
            </a:r>
            <a:endParaRPr lang="en-US" u="sng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4" cstate="print"/>
          <a:srcRect t="39583" r="6250" b="43750"/>
          <a:stretch>
            <a:fillRect/>
          </a:stretch>
        </p:blipFill>
        <p:spPr bwMode="auto">
          <a:xfrm>
            <a:off x="0" y="0"/>
            <a:ext cx="914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4" cstate="print"/>
          <a:srcRect l="46875" t="39583" r="2344" b="43750"/>
          <a:stretch>
            <a:fillRect/>
          </a:stretch>
        </p:blipFill>
        <p:spPr bwMode="auto">
          <a:xfrm>
            <a:off x="3276600" y="0"/>
            <a:ext cx="5867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910DE80EBD48438C42089B175A87EB" ma:contentTypeVersion="0" ma:contentTypeDescription="Create a new document." ma:contentTypeScope="" ma:versionID="ca23926d2e301102db6ad7771533b8e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7687BF05-647C-4F93-B292-9339E687C2B2}"/>
</file>

<file path=customXml/itemProps2.xml><?xml version="1.0" encoding="utf-8"?>
<ds:datastoreItem xmlns:ds="http://schemas.openxmlformats.org/officeDocument/2006/customXml" ds:itemID="{2A390C8C-4C0F-4482-82C1-E1980A34A779}"/>
</file>

<file path=customXml/itemProps3.xml><?xml version="1.0" encoding="utf-8"?>
<ds:datastoreItem xmlns:ds="http://schemas.openxmlformats.org/officeDocument/2006/customXml" ds:itemID="{04D7A6F1-21BF-4215-9437-6986D68EED4B}"/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5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Shark Tank</vt:lpstr>
    </vt:vector>
  </TitlesOfParts>
  <Company>Parkway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Parkway</dc:creator>
  <cp:lastModifiedBy>Parkway</cp:lastModifiedBy>
  <cp:revision>5</cp:revision>
  <dcterms:created xsi:type="dcterms:W3CDTF">2011-05-09T14:37:27Z</dcterms:created>
  <dcterms:modified xsi:type="dcterms:W3CDTF">2011-05-09T15:25:34Z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0x0101004D910DE80EBD48438C42089B175A87EB</vt:lpwstr>
  </property>
</Properties>
</file>