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12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672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075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83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62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644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023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670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452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617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126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37A60-46C0-4B5A-8AFB-F448F18BE9FE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888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82575"/>
            <a:ext cx="86868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Baar Sophia" pitchFamily="2" charset="0"/>
              </a:rPr>
              <a:t>Inventory Control</a:t>
            </a:r>
            <a:r>
              <a:rPr lang="en-US" dirty="0" smtClean="0">
                <a:latin typeface="Baar Sophia" pitchFamily="2" charset="0"/>
              </a:rPr>
              <a:t/>
            </a:r>
            <a:br>
              <a:rPr lang="en-US" dirty="0" smtClean="0">
                <a:latin typeface="Baar Sophia" pitchFamily="2" charset="0"/>
              </a:rPr>
            </a:br>
            <a:r>
              <a:rPr lang="en-US" sz="2800" dirty="0" smtClean="0">
                <a:latin typeface="Baar Sophia" pitchFamily="2" charset="0"/>
              </a:rPr>
              <a:t>Comprehension Check</a:t>
            </a:r>
            <a:br>
              <a:rPr lang="en-US" sz="2800" dirty="0" smtClean="0">
                <a:latin typeface="Baar Sophia" pitchFamily="2" charset="0"/>
              </a:rPr>
            </a:br>
            <a:r>
              <a:rPr lang="en-US" sz="1600" b="1" u="sng" dirty="0" smtClean="0">
                <a:latin typeface="Baar Sophia" pitchFamily="2" charset="0"/>
              </a:rPr>
              <a:t>Directions</a:t>
            </a:r>
            <a:r>
              <a:rPr lang="en-US" sz="1600" dirty="0" smtClean="0">
                <a:latin typeface="Baar Sophia" pitchFamily="2" charset="0"/>
              </a:rPr>
              <a:t>:  Answer each of the following questions by restating the question and using a complete sentence.</a:t>
            </a:r>
            <a:endParaRPr lang="en-US" sz="2200" dirty="0">
              <a:latin typeface="Baar Sophia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981200"/>
            <a:ext cx="8382000" cy="4419600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latin typeface="Baar Sophia" pitchFamily="2" charset="0"/>
              </a:rPr>
              <a:t>What is inventory control?  (1 </a:t>
            </a:r>
            <a:r>
              <a:rPr lang="en-US" dirty="0" err="1" smtClean="0">
                <a:latin typeface="Baar Sophia" pitchFamily="2" charset="0"/>
              </a:rPr>
              <a:t>pt</a:t>
            </a:r>
            <a:r>
              <a:rPr lang="en-US" dirty="0" smtClean="0">
                <a:latin typeface="Baar Sophia" pitchFamily="2" charset="0"/>
              </a:rPr>
              <a:t>)</a:t>
            </a:r>
            <a:endParaRPr lang="en-US" dirty="0" smtClean="0">
              <a:latin typeface="Baar Sophia" pitchFamily="2" charset="0"/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latin typeface="Baar Sophia" pitchFamily="2" charset="0"/>
              </a:rPr>
              <a:t>What are the four steps in the merchandise receiving process?  (4 </a:t>
            </a:r>
            <a:r>
              <a:rPr lang="en-US" dirty="0" err="1" smtClean="0">
                <a:latin typeface="Baar Sophia" pitchFamily="2" charset="0"/>
              </a:rPr>
              <a:t>pts</a:t>
            </a:r>
            <a:r>
              <a:rPr lang="en-US" dirty="0" smtClean="0">
                <a:latin typeface="Baar Sophia" pitchFamily="2" charset="0"/>
              </a:rPr>
              <a:t>)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latin typeface="Baar Sophia" pitchFamily="2" charset="0"/>
              </a:rPr>
              <a:t>What are two types of inventory control methods?  Describe each.  (4 </a:t>
            </a:r>
            <a:r>
              <a:rPr lang="en-US" dirty="0" err="1" smtClean="0">
                <a:latin typeface="Baar Sophia" pitchFamily="2" charset="0"/>
              </a:rPr>
              <a:t>pts</a:t>
            </a:r>
            <a:r>
              <a:rPr lang="en-US" dirty="0" smtClean="0">
                <a:latin typeface="Baar Sophia" pitchFamily="2" charset="0"/>
              </a:rPr>
              <a:t>)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latin typeface="Baar Sophia" pitchFamily="2" charset="0"/>
              </a:rPr>
              <a:t>Why is stock turnover important?  (1 </a:t>
            </a:r>
            <a:r>
              <a:rPr lang="en-US" dirty="0" err="1" smtClean="0">
                <a:latin typeface="Baar Sophia" pitchFamily="2" charset="0"/>
              </a:rPr>
              <a:t>pt</a:t>
            </a:r>
            <a:r>
              <a:rPr lang="en-US" dirty="0" smtClean="0">
                <a:latin typeface="Baar Sophia" pitchFamily="2" charset="0"/>
              </a:rPr>
              <a:t>)</a:t>
            </a:r>
            <a:endParaRPr lang="en-US" dirty="0">
              <a:latin typeface="Baar Sophi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9826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52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Inventory Control Comprehension Check Directions:  Answer each of the following questions by restating the question and using a complete sentence.</vt:lpstr>
    </vt:vector>
  </TitlesOfParts>
  <Company>Gasconade County R-2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Channels of Distribution Comprehension Check Directions:  Answer each of the following questions by restating the question and using a complete sentence.</dc:title>
  <dc:creator>Windows User</dc:creator>
  <cp:lastModifiedBy>Windows User</cp:lastModifiedBy>
  <cp:revision>2</cp:revision>
  <dcterms:created xsi:type="dcterms:W3CDTF">2013-02-26T18:33:26Z</dcterms:created>
  <dcterms:modified xsi:type="dcterms:W3CDTF">2013-02-26T18:47:11Z</dcterms:modified>
</cp:coreProperties>
</file>