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2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72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7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83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2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44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2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70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52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1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12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37A60-46C0-4B5A-8AFB-F448F18BE9FE}" type="datetimeFigureOut">
              <a:rPr lang="en-US" smtClean="0"/>
              <a:t>3/23/2013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88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82575"/>
            <a:ext cx="86868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ar Sophia" pitchFamily="2" charset="0"/>
              </a:rPr>
              <a:t>Merchandise Planning</a:t>
            </a:r>
            <a:r>
              <a:rPr lang="en-US" dirty="0" smtClean="0">
                <a:latin typeface="Baar Sophia" pitchFamily="2" charset="0"/>
              </a:rPr>
              <a:t/>
            </a:r>
            <a:br>
              <a:rPr lang="en-US" dirty="0" smtClean="0">
                <a:latin typeface="Baar Sophia" pitchFamily="2" charset="0"/>
              </a:rPr>
            </a:br>
            <a:r>
              <a:rPr lang="en-US" sz="2800" dirty="0" smtClean="0">
                <a:latin typeface="Baar Sophia" pitchFamily="2" charset="0"/>
              </a:rPr>
              <a:t>Comprehension Check</a:t>
            </a:r>
            <a:br>
              <a:rPr lang="en-US" sz="2800" dirty="0" smtClean="0">
                <a:latin typeface="Baar Sophia" pitchFamily="2" charset="0"/>
              </a:rPr>
            </a:br>
            <a:r>
              <a:rPr lang="en-US" sz="1600" b="1" u="sng" dirty="0" smtClean="0">
                <a:latin typeface="Baar Sophia" pitchFamily="2" charset="0"/>
              </a:rPr>
              <a:t>Directions</a:t>
            </a:r>
            <a:r>
              <a:rPr lang="en-US" sz="1600" dirty="0" smtClean="0">
                <a:latin typeface="Baar Sophia" pitchFamily="2" charset="0"/>
              </a:rPr>
              <a:t>:  Answer each of the following questions by restating the question and using a complete sentence.</a:t>
            </a:r>
            <a:endParaRPr lang="en-US" sz="2200" dirty="0">
              <a:latin typeface="Baar Sophia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981200"/>
            <a:ext cx="8382000" cy="4419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latin typeface="Baar Sophia" pitchFamily="2" charset="0"/>
              </a:rPr>
              <a:t>What is </a:t>
            </a:r>
            <a:r>
              <a:rPr lang="en-US" dirty="0" smtClean="0">
                <a:latin typeface="Baar Sophia" pitchFamily="2" charset="0"/>
              </a:rPr>
              <a:t>a merchandise plan?  </a:t>
            </a:r>
            <a:r>
              <a:rPr lang="en-US" dirty="0" smtClean="0">
                <a:latin typeface="Baar Sophia" pitchFamily="2" charset="0"/>
              </a:rPr>
              <a:t>(1 </a:t>
            </a:r>
            <a:r>
              <a:rPr lang="en-US" dirty="0" err="1" smtClean="0">
                <a:latin typeface="Baar Sophia" pitchFamily="2" charset="0"/>
              </a:rPr>
              <a:t>pt</a:t>
            </a:r>
            <a:r>
              <a:rPr lang="en-US" dirty="0" smtClean="0">
                <a:latin typeface="Baar Sophia" pitchFamily="2" charset="0"/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latin typeface="Baar Sophia" pitchFamily="2" charset="0"/>
              </a:rPr>
              <a:t>What are the four </a:t>
            </a:r>
            <a:r>
              <a:rPr lang="en-US" dirty="0" smtClean="0">
                <a:latin typeface="Baar Sophia" pitchFamily="2" charset="0"/>
              </a:rPr>
              <a:t>components of a merchandise plan?  </a:t>
            </a:r>
            <a:r>
              <a:rPr lang="en-US" dirty="0" smtClean="0">
                <a:latin typeface="Baar Sophia" pitchFamily="2" charset="0"/>
              </a:rPr>
              <a:t>(4 </a:t>
            </a:r>
            <a:r>
              <a:rPr lang="en-US" dirty="0" err="1" smtClean="0">
                <a:latin typeface="Baar Sophia" pitchFamily="2" charset="0"/>
              </a:rPr>
              <a:t>pts</a:t>
            </a:r>
            <a:r>
              <a:rPr lang="en-US" dirty="0" smtClean="0">
                <a:latin typeface="Baar Sophia" pitchFamily="2" charset="0"/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latin typeface="Baar Sophia" pitchFamily="2" charset="0"/>
              </a:rPr>
              <a:t>What are the types of merchandis</a:t>
            </a:r>
            <a:r>
              <a:rPr lang="en-US" dirty="0" smtClean="0">
                <a:latin typeface="Baar Sophia" pitchFamily="2" charset="0"/>
              </a:rPr>
              <a:t>e a store carries</a:t>
            </a:r>
            <a:r>
              <a:rPr lang="en-US" dirty="0" smtClean="0">
                <a:latin typeface="Baar Sophia" pitchFamily="2" charset="0"/>
              </a:rPr>
              <a:t>?  </a:t>
            </a:r>
            <a:r>
              <a:rPr lang="en-US" dirty="0" smtClean="0">
                <a:latin typeface="Baar Sophia" pitchFamily="2" charset="0"/>
              </a:rPr>
              <a:t>Describe each.  (4 </a:t>
            </a:r>
            <a:r>
              <a:rPr lang="en-US" dirty="0" err="1" smtClean="0">
                <a:latin typeface="Baar Sophia" pitchFamily="2" charset="0"/>
              </a:rPr>
              <a:t>pts</a:t>
            </a:r>
            <a:r>
              <a:rPr lang="en-US" smtClean="0">
                <a:latin typeface="Baar Sophia" pitchFamily="2" charset="0"/>
              </a:rPr>
              <a:t>)</a:t>
            </a:r>
            <a:endParaRPr lang="en-US" dirty="0" smtClean="0">
              <a:latin typeface="Baar Sophi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982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43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Merchandise Planning Comprehension Check Directions:  Answer each of the following questions by restating the question and using a complete sentence.</vt:lpstr>
    </vt:vector>
  </TitlesOfParts>
  <Company>Gasconade County R-2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Channels of Distribution Comprehension Check Directions:  Answer each of the following questions by restating the question and using a complete sentence.</dc:title>
  <dc:creator>Windows User</dc:creator>
  <cp:lastModifiedBy>Windows User</cp:lastModifiedBy>
  <cp:revision>3</cp:revision>
  <cp:lastPrinted>2013-03-23T17:17:17Z</cp:lastPrinted>
  <dcterms:created xsi:type="dcterms:W3CDTF">2013-02-26T18:33:26Z</dcterms:created>
  <dcterms:modified xsi:type="dcterms:W3CDTF">2013-03-23T17:17:25Z</dcterms:modified>
</cp:coreProperties>
</file>