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7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7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4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5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2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8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11175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ar Sophia" pitchFamily="2" charset="0"/>
              </a:rPr>
              <a:t>Role of the Store Manager</a:t>
            </a:r>
            <a:br>
              <a:rPr lang="en-US" dirty="0" smtClean="0">
                <a:latin typeface="Baar Sophia" pitchFamily="2" charset="0"/>
              </a:rPr>
            </a:br>
            <a:r>
              <a:rPr lang="en-US" sz="2800" dirty="0" smtClean="0">
                <a:latin typeface="Baar Sophia" pitchFamily="2" charset="0"/>
              </a:rPr>
              <a:t>Comprehension Check</a:t>
            </a:r>
            <a:br>
              <a:rPr lang="en-US" sz="2800" dirty="0" smtClean="0">
                <a:latin typeface="Baar Sophia" pitchFamily="2" charset="0"/>
              </a:rPr>
            </a:br>
            <a:r>
              <a:rPr lang="en-US" sz="2800" dirty="0" smtClean="0">
                <a:latin typeface="Baar Sophia" pitchFamily="2" charset="0"/>
              </a:rPr>
              <a:t/>
            </a:r>
            <a:br>
              <a:rPr lang="en-US" sz="2800" dirty="0" smtClean="0">
                <a:latin typeface="Baar Sophia" pitchFamily="2" charset="0"/>
              </a:rPr>
            </a:br>
            <a:r>
              <a:rPr lang="en-US" sz="1600" b="1" u="sng" dirty="0" smtClean="0">
                <a:latin typeface="Baar Sophia" pitchFamily="2" charset="0"/>
              </a:rPr>
              <a:t>Directions</a:t>
            </a:r>
            <a:r>
              <a:rPr lang="en-US" sz="1600" dirty="0" smtClean="0">
                <a:latin typeface="Baar Sophia" pitchFamily="2" charset="0"/>
              </a:rPr>
              <a:t>:  Create a table similar to the one below.  In the title area, list the five large categories of a store manager’s responsibilities.  Below each title, include three </a:t>
            </a:r>
            <a:r>
              <a:rPr lang="en-US" sz="1600" dirty="0" smtClean="0">
                <a:latin typeface="Baar Sophia" pitchFamily="2" charset="0"/>
              </a:rPr>
              <a:t>ways managers can carry out those responsibilities.</a:t>
            </a:r>
            <a:endParaRPr lang="en-US" sz="2200" dirty="0">
              <a:latin typeface="Baar Sophia" pitchFamily="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337145"/>
              </p:ext>
            </p:extLst>
          </p:nvPr>
        </p:nvGraphicFramePr>
        <p:xfrm>
          <a:off x="609600" y="2743200"/>
          <a:ext cx="80772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440"/>
                <a:gridCol w="1615440"/>
                <a:gridCol w="1615440"/>
                <a:gridCol w="1615440"/>
                <a:gridCol w="1615440"/>
              </a:tblGrid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Merchandise Management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Store Operations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Expense Control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Personnel Management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Customer</a:t>
                      </a:r>
                    </a:p>
                    <a:p>
                      <a:pPr algn="ctr"/>
                      <a:r>
                        <a:rPr lang="en-US" smtClean="0"/>
                        <a:t>Relations</a:t>
                      </a:r>
                      <a:endParaRPr lang="en-US"/>
                    </a:p>
                  </a:txBody>
                  <a:tcPr anchor="ctr"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Receive Merchandise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85725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24500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Example</a:t>
            </a:r>
            <a:endParaRPr lang="en-US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Role of the Store Manager Comprehension Check  Directions:  Create a table similar to the one below.  In the title area, list the five large categories of a store manager’s responsibilities.  Below each title, include three ways managers can carry out those responsibilities.</vt:lpstr>
    </vt:vector>
  </TitlesOfParts>
  <Company>Gasconade County R-2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Channels of Distribution Comprehension Check Directions:  Answer each of the following questions by restating the question and using a complete sentence.</dc:title>
  <dc:creator>Windows User</dc:creator>
  <cp:lastModifiedBy>Windows User</cp:lastModifiedBy>
  <cp:revision>6</cp:revision>
  <dcterms:created xsi:type="dcterms:W3CDTF">2013-02-26T18:33:26Z</dcterms:created>
  <dcterms:modified xsi:type="dcterms:W3CDTF">2013-03-23T18:51:34Z</dcterms:modified>
</cp:coreProperties>
</file>