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8122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56728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90754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6837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62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6443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10232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16709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4525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1617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1267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E37A60-46C0-4B5A-8AFB-F448F18BE9FE}" type="datetimeFigureOut">
              <a:rPr lang="en-US" smtClean="0"/>
              <a:t>2/26/2013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964DD-C27B-465F-A8A0-171DEDF41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88887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" y="282575"/>
            <a:ext cx="8686800" cy="1470025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latin typeface="Baar Sophia" pitchFamily="2" charset="0"/>
              </a:rPr>
              <a:t>Channels of Distribution</a:t>
            </a:r>
            <a:br>
              <a:rPr lang="en-US" dirty="0" smtClean="0">
                <a:latin typeface="Baar Sophia" pitchFamily="2" charset="0"/>
              </a:rPr>
            </a:br>
            <a:r>
              <a:rPr lang="en-US" sz="2800" dirty="0" smtClean="0">
                <a:latin typeface="Baar Sophia" pitchFamily="2" charset="0"/>
              </a:rPr>
              <a:t>Comprehension Check</a:t>
            </a:r>
            <a:br>
              <a:rPr lang="en-US" sz="2800" dirty="0" smtClean="0">
                <a:latin typeface="Baar Sophia" pitchFamily="2" charset="0"/>
              </a:rPr>
            </a:br>
            <a:r>
              <a:rPr lang="en-US" sz="1600" b="1" u="sng" dirty="0" smtClean="0">
                <a:latin typeface="Baar Sophia" pitchFamily="2" charset="0"/>
              </a:rPr>
              <a:t>Directions</a:t>
            </a:r>
            <a:r>
              <a:rPr lang="en-US" sz="1600" dirty="0" smtClean="0">
                <a:latin typeface="Baar Sophia" pitchFamily="2" charset="0"/>
              </a:rPr>
              <a:t>:  Answer each of the following questions by restating the question and using a complete sentence.</a:t>
            </a:r>
            <a:endParaRPr lang="en-US" sz="2200" dirty="0">
              <a:latin typeface="Baar Sophia" pitchFamily="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81000" y="1981200"/>
            <a:ext cx="8382000" cy="4419600"/>
          </a:xfrm>
        </p:spPr>
        <p:txBody>
          <a:bodyPr>
            <a:normAutofit lnSpcReduction="10000"/>
          </a:bodyPr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latin typeface="Baar Sophia" pitchFamily="2" charset="0"/>
              </a:rPr>
              <a:t>What is the channel of distribution of a product?  (1 </a:t>
            </a:r>
            <a:r>
              <a:rPr lang="en-US" dirty="0" err="1" smtClean="0">
                <a:latin typeface="Baar Sophia" pitchFamily="2" charset="0"/>
              </a:rPr>
              <a:t>pt</a:t>
            </a:r>
            <a:r>
              <a:rPr lang="en-US" dirty="0" smtClean="0">
                <a:latin typeface="Baar Sophia" pitchFamily="2" charset="0"/>
              </a:rPr>
              <a:t>)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latin typeface="Baar Sophia" pitchFamily="2" charset="0"/>
              </a:rPr>
              <a:t>What are the two major types of merchant intermediaries involved in distribution?  (2 </a:t>
            </a:r>
            <a:r>
              <a:rPr lang="en-US" dirty="0" err="1" smtClean="0">
                <a:latin typeface="Baar Sophia" pitchFamily="2" charset="0"/>
              </a:rPr>
              <a:t>pts</a:t>
            </a:r>
            <a:r>
              <a:rPr lang="en-US" dirty="0" smtClean="0">
                <a:latin typeface="Baar Sophia" pitchFamily="2" charset="0"/>
              </a:rPr>
              <a:t>)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latin typeface="Baar Sophia" pitchFamily="2" charset="0"/>
              </a:rPr>
              <a:t>What is the difference between direct and indirect distribution?  (2 </a:t>
            </a:r>
            <a:r>
              <a:rPr lang="en-US" dirty="0" err="1" smtClean="0">
                <a:latin typeface="Baar Sophia" pitchFamily="2" charset="0"/>
              </a:rPr>
              <a:t>pts</a:t>
            </a:r>
            <a:r>
              <a:rPr lang="en-US" dirty="0" smtClean="0">
                <a:latin typeface="Baar Sophia" pitchFamily="2" charset="0"/>
              </a:rPr>
              <a:t>)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latin typeface="Baar Sophia" pitchFamily="2" charset="0"/>
              </a:rPr>
              <a:t>What are the three levels of distribution intensity?  (3 </a:t>
            </a:r>
            <a:r>
              <a:rPr lang="en-US" dirty="0" err="1" smtClean="0">
                <a:latin typeface="Baar Sophia" pitchFamily="2" charset="0"/>
              </a:rPr>
              <a:t>pts</a:t>
            </a:r>
            <a:r>
              <a:rPr lang="en-US" dirty="0" smtClean="0">
                <a:latin typeface="Baar Sophia" pitchFamily="2" charset="0"/>
              </a:rPr>
              <a:t>)</a:t>
            </a:r>
            <a:endParaRPr lang="en-US" dirty="0">
              <a:latin typeface="Baar Sophia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369826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61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Channels of Distribution Comprehension Check Directions:  Answer each of the following questions by restating the question and using a complete sentence.</vt:lpstr>
    </vt:vector>
  </TitlesOfParts>
  <Company>Gasconade County R-2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Channels of Distribution Comprehension Check Directions:  Answer each of the following questions by restating the question and using a complete sentence.</dc:title>
  <dc:creator>Windows User</dc:creator>
  <cp:lastModifiedBy>Windows User</cp:lastModifiedBy>
  <cp:revision>1</cp:revision>
  <dcterms:created xsi:type="dcterms:W3CDTF">2013-02-26T18:33:26Z</dcterms:created>
  <dcterms:modified xsi:type="dcterms:W3CDTF">2013-02-26T18:37:28Z</dcterms:modified>
</cp:coreProperties>
</file>

<file path=docProps/thumbnail.jpeg>
</file>