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4" r:id="rId4"/>
    <p:sldId id="258" r:id="rId5"/>
    <p:sldId id="265" r:id="rId6"/>
    <p:sldId id="269" r:id="rId7"/>
    <p:sldId id="266" r:id="rId8"/>
    <p:sldId id="267" r:id="rId9"/>
    <p:sldId id="259" r:id="rId10"/>
    <p:sldId id="260" r:id="rId11"/>
    <p:sldId id="261" r:id="rId12"/>
    <p:sldId id="268" r:id="rId13"/>
    <p:sldId id="26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718" autoAdjust="0"/>
  </p:normalViewPr>
  <p:slideViewPr>
    <p:cSldViewPr>
      <p:cViewPr varScale="1">
        <p:scale>
          <a:sx n="67" d="100"/>
          <a:sy n="67" d="100"/>
        </p:scale>
        <p:origin x="-1256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44FE8C-61EC-41EE-83A0-66283DF526C1}" type="datetimeFigureOut">
              <a:rPr lang="en-US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610F57-6CFE-4E5F-AD72-B641515AE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28FB1-71F8-4A3E-A603-08ECE4DFDA35}" type="datetimeFigureOut">
              <a:rPr lang="en-US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4E736-DEFA-454F-B648-71E68A60D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33059-832E-43A8-A279-5AD2B50CB7DB}" type="datetimeFigureOut">
              <a:rPr lang="en-US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46402-01CA-43D4-8639-5D8B0405B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17054-5638-4DFF-A92B-EF39AF4E2B71}" type="datetimeFigureOut">
              <a:rPr lang="en-US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F9762-18DA-4D09-9108-B4AFBB668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531B94-565B-48A3-91BA-FC3FC1D90E84}" type="datetimeFigureOut">
              <a:rPr lang="en-US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8DEB00-F68A-46A6-BAE5-752C51BFA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B2B977-5AEB-45D9-A1BB-CA82F9244BDD}" type="datetimeFigureOut">
              <a:rPr lang="en-US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F20990-05FF-42C0-BC3F-51D37D138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2A1A0A-7650-4882-88C1-A20F118CFCE6}" type="datetimeFigureOut">
              <a:rPr lang="en-US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E0E6B6-7921-4100-B7B6-E3F76D871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914DA-8E46-4CEC-99C2-B63A97915FF8}" type="datetimeFigureOut">
              <a:rPr lang="en-US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86D33-15B4-4D4E-A9B0-B5DFF89C8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FDEB85-2B0B-4179-B8F7-80824EDEA94E}" type="datetimeFigureOut">
              <a:rPr lang="en-US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C30E1C-604F-4B13-880E-2DFDD1F51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699E4-2767-4A14-BE90-57D3AB6FABF0}" type="datetimeFigureOut">
              <a:rPr lang="en-US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DA060-C8C9-4FE1-B7F3-950131EC6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592" y="1298373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12" y="1297398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CEDBA6-86D2-494C-9D92-322FCFE50EBD}" type="datetimeFigureOut">
              <a:rPr lang="en-US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28D5F7-3227-4B94-B998-277DF0CDB3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50CCB8E-70F7-4BE2-94F2-EBB337CBFBB7}" type="datetimeFigureOut">
              <a:rPr lang="en-US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4916538-BC20-4EB1-9769-E1FAFADCC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4" r:id="rId1"/>
    <p:sldLayoutId id="2147483779" r:id="rId2"/>
    <p:sldLayoutId id="2147483785" r:id="rId3"/>
    <p:sldLayoutId id="2147483786" r:id="rId4"/>
    <p:sldLayoutId id="2147483787" r:id="rId5"/>
    <p:sldLayoutId id="2147483780" r:id="rId6"/>
    <p:sldLayoutId id="2147483788" r:id="rId7"/>
    <p:sldLayoutId id="2147483781" r:id="rId8"/>
    <p:sldLayoutId id="2147483789" r:id="rId9"/>
    <p:sldLayoutId id="2147483782" r:id="rId10"/>
    <p:sldLayoutId id="21474837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rgbClr val="F4F1D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4F1DA"/>
          </a:solidFill>
          <a:latin typeface="Consolas" pitchFamily="49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4F1DA"/>
          </a:solidFill>
          <a:latin typeface="Consolas" pitchFamily="49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4F1DA"/>
          </a:solidFill>
          <a:latin typeface="Consolas" pitchFamily="49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4F1DA"/>
          </a:solidFill>
          <a:latin typeface="Consolas" pitchFamily="49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4F1DA"/>
          </a:solidFill>
          <a:latin typeface="Consolas" pitchFamily="49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4F1DA"/>
          </a:solidFill>
          <a:latin typeface="Consolas" pitchFamily="49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4F1DA"/>
          </a:solidFill>
          <a:latin typeface="Consolas" pitchFamily="49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4F1DA"/>
          </a:solidFill>
          <a:latin typeface="Consolas" pitchFamily="49" charset="0"/>
        </a:defRPr>
      </a:lvl9pPr>
      <a:extLst/>
    </p:titleStyle>
    <p:bodyStyle>
      <a:lvl1pPr marL="411163" indent="-342900" algn="l" rtl="0" eaLnBrk="1" fontAlgn="base" hangingPunct="1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1" fontAlgn="base" hangingPunct="1">
        <a:spcBef>
          <a:spcPct val="20000"/>
        </a:spcBef>
        <a:spcAft>
          <a:spcPct val="0"/>
        </a:spcAft>
        <a:buClr>
          <a:srgbClr val="9BBB59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1" fontAlgn="base" hangingPunct="1">
        <a:spcBef>
          <a:spcPct val="20000"/>
        </a:spcBef>
        <a:spcAft>
          <a:spcPct val="0"/>
        </a:spcAft>
        <a:buClr>
          <a:srgbClr val="9BBB59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ls.go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Sports trainer</a:t>
            </a:r>
            <a:br>
              <a:rPr lang="en-US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PRESENTATION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914400" y="2835275"/>
            <a:ext cx="7772400" cy="15081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Your name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Average Salary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According to the </a:t>
            </a:r>
            <a:r>
              <a:rPr lang="en-US" dirty="0" err="1" smtClean="0"/>
              <a:t>xxxx</a:t>
            </a:r>
            <a:r>
              <a:rPr lang="en-US" dirty="0" smtClean="0"/>
              <a:t>, the average salary is $</a:t>
            </a:r>
            <a:r>
              <a:rPr lang="en-US" dirty="0" err="1" smtClean="0"/>
              <a:t>xxxx</a:t>
            </a:r>
            <a:endParaRPr lang="en-US" dirty="0" smtClean="0"/>
          </a:p>
          <a:p>
            <a:pPr eaLnBrk="1" hangingPunct="1"/>
            <a:r>
              <a:rPr lang="en-US" dirty="0" smtClean="0"/>
              <a:t>It is typically much higher/lower in rural areas</a:t>
            </a:r>
          </a:p>
          <a:p>
            <a:pPr eaLnBrk="1" hangingPunct="1"/>
            <a:r>
              <a:rPr lang="en-US" dirty="0" smtClean="0"/>
              <a:t>It is typically much lower for less experience</a:t>
            </a:r>
          </a:p>
          <a:p>
            <a:pPr eaLnBrk="1" hangingPunct="1"/>
            <a:r>
              <a:rPr lang="en-US" dirty="0" smtClean="0"/>
              <a:t>In rural areas the average is closer to $</a:t>
            </a:r>
            <a:r>
              <a:rPr lang="en-US" dirty="0" err="1" smtClean="0"/>
              <a:t>xxxx</a:t>
            </a:r>
            <a:endParaRPr lang="en-US" dirty="0" smtClean="0"/>
          </a:p>
          <a:p>
            <a:pPr eaLnBrk="1" hangingPunct="1"/>
            <a:r>
              <a:rPr lang="en-US" dirty="0" smtClean="0"/>
              <a:t>It may be as much as $</a:t>
            </a:r>
            <a:r>
              <a:rPr lang="en-US" dirty="0" err="1" smtClean="0"/>
              <a:t>xxxx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Detriments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Detriments</a:t>
            </a:r>
          </a:p>
          <a:p>
            <a:pPr eaLnBrk="1" hangingPunct="1"/>
            <a:r>
              <a:rPr lang="en-US" dirty="0" smtClean="0"/>
              <a:t>Example – may work weekends and evenings…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Danger Zone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Legal liability</a:t>
            </a:r>
          </a:p>
          <a:p>
            <a:pPr eaLnBrk="1" hangingPunct="1"/>
            <a:r>
              <a:rPr lang="en-US" dirty="0" smtClean="0"/>
              <a:t>List potential dangers</a:t>
            </a:r>
          </a:p>
          <a:p>
            <a:pPr eaLnBrk="1" hangingPunct="1"/>
            <a:r>
              <a:rPr lang="en-US" dirty="0" smtClean="0"/>
              <a:t>List potential dangers</a:t>
            </a:r>
          </a:p>
          <a:p>
            <a:pPr eaLnBrk="1" hangingPunct="1"/>
            <a:r>
              <a:rPr lang="en-US" dirty="0" smtClean="0"/>
              <a:t>List  potential dangers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References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hlinkClick r:id="rId2"/>
              </a:rPr>
              <a:t>http://www.bls.gov</a:t>
            </a:r>
            <a:endParaRPr lang="en-US" dirty="0" smtClean="0"/>
          </a:p>
          <a:p>
            <a:pPr eaLnBrk="1" hangingPunct="1"/>
            <a:r>
              <a:rPr lang="en-US" dirty="0" smtClean="0"/>
              <a:t>List </a:t>
            </a:r>
            <a:r>
              <a:rPr lang="en-US" smtClean="0"/>
              <a:t>all references here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Careers in Sports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Sports Training, in general, is a rewarding career</a:t>
            </a:r>
          </a:p>
          <a:p>
            <a:pPr eaLnBrk="1" hangingPunct="1"/>
            <a:r>
              <a:rPr lang="en-US" dirty="0" smtClean="0"/>
              <a:t>Holds “priceless” and countless rewards</a:t>
            </a:r>
          </a:p>
          <a:p>
            <a:pPr eaLnBrk="1" hangingPunct="1"/>
            <a:r>
              <a:rPr lang="en-US" dirty="0" smtClean="0"/>
              <a:t>Sports Training requires a love for sports and helping people</a:t>
            </a:r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Sports Trainer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Sporting events result in big business, the sporting business is a multi billion dollar industry</a:t>
            </a:r>
          </a:p>
          <a:p>
            <a:pPr eaLnBrk="1" hangingPunct="1"/>
            <a:r>
              <a:rPr lang="en-US" dirty="0" smtClean="0"/>
              <a:t>List things that tie back to sports &amp; trainer</a:t>
            </a:r>
          </a:p>
          <a:p>
            <a:pPr eaLnBrk="1" hangingPunct="1"/>
            <a:r>
              <a:rPr lang="en-US" dirty="0" err="1" smtClean="0"/>
              <a:t>Diddo</a:t>
            </a:r>
            <a:endParaRPr lang="en-US" dirty="0" smtClean="0"/>
          </a:p>
          <a:p>
            <a:pPr eaLnBrk="1" hangingPunct="1"/>
            <a:r>
              <a:rPr lang="en-US" dirty="0" err="1" smtClean="0"/>
              <a:t>Diddo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Values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Must be interested in helping other learn</a:t>
            </a:r>
          </a:p>
          <a:p>
            <a:pPr eaLnBrk="1" hangingPunct="1"/>
            <a:r>
              <a:rPr lang="en-US" dirty="0" smtClean="0"/>
              <a:t>Progression of society, not just personal growth</a:t>
            </a:r>
          </a:p>
          <a:p>
            <a:pPr lvl="1" eaLnBrk="1" hangingPunct="1"/>
            <a:r>
              <a:rPr lang="en-US" dirty="0" smtClean="0"/>
              <a:t>Enjoy working with people</a:t>
            </a:r>
          </a:p>
          <a:p>
            <a:pPr lvl="1" eaLnBrk="1" hangingPunct="1"/>
            <a:r>
              <a:rPr lang="en-US" dirty="0" smtClean="0"/>
              <a:t>Ability to listen and learn from others</a:t>
            </a:r>
          </a:p>
          <a:p>
            <a:pPr lvl="1" eaLnBrk="1" hangingPunct="1"/>
            <a:r>
              <a:rPr lang="en-US" dirty="0" smtClean="0"/>
              <a:t>List additional values for said career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Ethics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ethics should one have in this field……</a:t>
            </a:r>
            <a:endParaRPr lang="en-US" dirty="0" smtClean="0"/>
          </a:p>
          <a:p>
            <a:pPr eaLnBrk="1" hangingPunct="1"/>
            <a:r>
              <a:rPr lang="en-US" dirty="0" smtClean="0"/>
              <a:t>Why are ethics important in this field…..</a:t>
            </a:r>
          </a:p>
          <a:p>
            <a:pPr eaLnBrk="1" hangingPunct="1"/>
            <a:r>
              <a:rPr lang="en-US" dirty="0" smtClean="0"/>
              <a:t>List ethics necessary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Job Outlook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is the job outlook……</a:t>
            </a:r>
          </a:p>
          <a:p>
            <a:pPr eaLnBrk="1" hangingPunct="1"/>
            <a:r>
              <a:rPr lang="en-US" dirty="0" smtClean="0"/>
              <a:t>Is it good, bad, otherwise.....</a:t>
            </a:r>
          </a:p>
          <a:p>
            <a:pPr eaLnBrk="1" hangingPunct="1"/>
            <a:r>
              <a:rPr lang="en-US" dirty="0" smtClean="0"/>
              <a:t>Opportunity for placement ……</a:t>
            </a:r>
          </a:p>
          <a:p>
            <a:pPr eaLnBrk="1" hangingPunct="1"/>
            <a:r>
              <a:rPr lang="en-US" dirty="0" smtClean="0"/>
              <a:t>Available positions are expected to grow at…..</a:t>
            </a:r>
          </a:p>
          <a:p>
            <a:pPr eaLnBrk="1" hangingPunct="1"/>
            <a:r>
              <a:rPr lang="en-US" dirty="0" smtClean="0"/>
              <a:t>According to the Bureau of Labor Statistics, nearly </a:t>
            </a:r>
            <a:r>
              <a:rPr lang="en-US" dirty="0" err="1" smtClean="0"/>
              <a:t>xxxxx</a:t>
            </a:r>
            <a:r>
              <a:rPr lang="en-US" dirty="0" smtClean="0"/>
              <a:t> new jobs will be created in the next ten years</a:t>
            </a:r>
          </a:p>
          <a:p>
            <a:pPr lvl="1" eaLnBrk="1" hangingPunct="1"/>
            <a:r>
              <a:rPr lang="en-US" dirty="0" smtClean="0"/>
              <a:t>That’s about xxx increase/decrease</a:t>
            </a:r>
          </a:p>
        </p:txBody>
      </p:sp>
    </p:spTree>
    <p:extLst>
      <p:ext uri="{BB962C8B-B14F-4D97-AF65-F5344CB8AC3E}">
        <p14:creationId xmlns:p14="http://schemas.microsoft.com/office/powerpoint/2010/main" val="162647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Education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5137150"/>
          </a:xfrm>
        </p:spPr>
        <p:txBody>
          <a:bodyPr/>
          <a:lstStyle/>
          <a:p>
            <a:pPr eaLnBrk="1" hangingPunct="1"/>
            <a:r>
              <a:rPr lang="en-US" dirty="0" smtClean="0"/>
              <a:t>A four year degree (Bachelors) in education</a:t>
            </a:r>
          </a:p>
          <a:p>
            <a:pPr eaLnBrk="1" hangingPunct="1"/>
            <a:r>
              <a:rPr lang="en-US" dirty="0" smtClean="0"/>
              <a:t>Major in content area (</a:t>
            </a:r>
            <a:r>
              <a:rPr lang="en-US" dirty="0" err="1" smtClean="0"/>
              <a:t>xxxx</a:t>
            </a:r>
            <a:r>
              <a:rPr lang="en-US" dirty="0" smtClean="0"/>
              <a:t>)</a:t>
            </a:r>
          </a:p>
          <a:p>
            <a:pPr eaLnBrk="1" hangingPunct="1"/>
            <a:r>
              <a:rPr lang="en-US" dirty="0" smtClean="0"/>
              <a:t>Additional schooling and/or experience/internships, etc.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14339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Training involved</a:t>
            </a:r>
          </a:p>
          <a:p>
            <a:pPr eaLnBrk="1" hangingPunct="1"/>
            <a:r>
              <a:rPr lang="en-US" dirty="0" smtClean="0"/>
              <a:t>Internships</a:t>
            </a:r>
          </a:p>
          <a:p>
            <a:pPr eaLnBrk="1" hangingPunct="1"/>
            <a:r>
              <a:rPr lang="en-US" dirty="0" smtClean="0"/>
              <a:t>Work Experience</a:t>
            </a:r>
          </a:p>
          <a:p>
            <a:pPr eaLnBrk="1" hangingPunct="1"/>
            <a:r>
              <a:rPr lang="en-US" dirty="0" smtClean="0"/>
              <a:t>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Monetary &amp; Fringe Benefits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average starting salary is enhanced with fringe benefits</a:t>
            </a:r>
          </a:p>
          <a:p>
            <a:pPr eaLnBrk="1" hangingPunct="1"/>
            <a:r>
              <a:rPr lang="en-US" smtClean="0"/>
              <a:t>Health insurance is usually good</a:t>
            </a:r>
          </a:p>
          <a:p>
            <a:pPr eaLnBrk="1" hangingPunct="1"/>
            <a:r>
              <a:rPr lang="en-US" smtClean="0"/>
              <a:t>Vacation and sick leave is generally above average</a:t>
            </a:r>
          </a:p>
          <a:p>
            <a:pPr eaLnBrk="1" hangingPunct="1"/>
            <a:r>
              <a:rPr lang="en-US" smtClean="0"/>
              <a:t>If you have children, the benefits are greater</a:t>
            </a:r>
          </a:p>
          <a:p>
            <a:pPr lvl="1" eaLnBrk="1" hangingPunct="1"/>
            <a:r>
              <a:rPr lang="en-US" smtClean="0"/>
              <a:t>Working hours are similar to the hours kids are in school</a:t>
            </a:r>
          </a:p>
          <a:p>
            <a:pPr lvl="1" eaLnBrk="1" hangingPunct="1"/>
            <a:r>
              <a:rPr lang="en-US" smtClean="0"/>
              <a:t>Most days kids are out of school, your off work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eer Example">
  <a:themeElements>
    <a:clrScheme name="Custom 3">
      <a:dk1>
        <a:sysClr val="windowText" lastClr="000000"/>
      </a:dk1>
      <a:lt1>
        <a:srgbClr val="AA5106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2D0CD7DA99F9449CCF9A84373A2692" ma:contentTypeVersion="0" ma:contentTypeDescription="Create a new document." ma:contentTypeScope="" ma:versionID="07a5e759981559adb15b4604efa0a6ba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0B201B7C-5FED-41BD-90F6-DC787F72CE70}"/>
</file>

<file path=customXml/itemProps2.xml><?xml version="1.0" encoding="utf-8"?>
<ds:datastoreItem xmlns:ds="http://schemas.openxmlformats.org/officeDocument/2006/customXml" ds:itemID="{B5DC6B4C-158B-406B-9ACD-73E1B8B5AC9A}"/>
</file>

<file path=customXml/itemProps3.xml><?xml version="1.0" encoding="utf-8"?>
<ds:datastoreItem xmlns:ds="http://schemas.openxmlformats.org/officeDocument/2006/customXml" ds:itemID="{071B09F3-7B6E-49E0-A43E-9E73E5C25F32}"/>
</file>

<file path=docProps/app.xml><?xml version="1.0" encoding="utf-8"?>
<Properties xmlns="http://schemas.openxmlformats.org/officeDocument/2006/extended-properties" xmlns:vt="http://schemas.openxmlformats.org/officeDocument/2006/docPropsVTypes">
  <Template>Career Example</Template>
  <TotalTime>40</TotalTime>
  <Words>337</Words>
  <Application>Microsoft Office PowerPoint</Application>
  <PresentationFormat>On-screen Show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Career Example</vt:lpstr>
      <vt:lpstr>Sports trainer PRESENTATION</vt:lpstr>
      <vt:lpstr>Careers in Sports</vt:lpstr>
      <vt:lpstr>Sports Trainer</vt:lpstr>
      <vt:lpstr>Values</vt:lpstr>
      <vt:lpstr>Ethics</vt:lpstr>
      <vt:lpstr>Job Outlook</vt:lpstr>
      <vt:lpstr>Education</vt:lpstr>
      <vt:lpstr>Training</vt:lpstr>
      <vt:lpstr>Monetary &amp; Fringe Benefits</vt:lpstr>
      <vt:lpstr>Average Salary</vt:lpstr>
      <vt:lpstr>Detriments</vt:lpstr>
      <vt:lpstr>Danger Zone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TEACHER PRESENTATION</dc:title>
  <dc:creator>Valerie Allen</dc:creator>
  <cp:lastModifiedBy>Fischer, Lacey L</cp:lastModifiedBy>
  <cp:revision>9</cp:revision>
  <dcterms:created xsi:type="dcterms:W3CDTF">2010-03-03T14:06:21Z</dcterms:created>
  <dcterms:modified xsi:type="dcterms:W3CDTF">2012-02-22T18:23:59Z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0x010100542D0CD7DA99F9449CCF9A84373A2692</vt:lpwstr>
  </property>
</Properties>
</file>