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E0AB-5EC1-4222-B533-25EA0595E2E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405D-38BF-4B32-A28F-A6C51684B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680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E0AB-5EC1-4222-B533-25EA0595E2E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405D-38BF-4B32-A28F-A6C51684B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949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E0AB-5EC1-4222-B533-25EA0595E2E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405D-38BF-4B32-A28F-A6C51684B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92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E0AB-5EC1-4222-B533-25EA0595E2E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405D-38BF-4B32-A28F-A6C51684B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063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E0AB-5EC1-4222-B533-25EA0595E2E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405D-38BF-4B32-A28F-A6C51684B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757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E0AB-5EC1-4222-B533-25EA0595E2E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405D-38BF-4B32-A28F-A6C51684B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96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E0AB-5EC1-4222-B533-25EA0595E2E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405D-38BF-4B32-A28F-A6C51684B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330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E0AB-5EC1-4222-B533-25EA0595E2E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405D-38BF-4B32-A28F-A6C51684B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630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E0AB-5EC1-4222-B533-25EA0595E2E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405D-38BF-4B32-A28F-A6C51684B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264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E0AB-5EC1-4222-B533-25EA0595E2E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405D-38BF-4B32-A28F-A6C51684B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007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E0AB-5EC1-4222-B533-25EA0595E2E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405D-38BF-4B32-A28F-A6C51684B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862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9E0AB-5EC1-4222-B533-25EA0595E2EE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8405D-38BF-4B32-A28F-A6C51684B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390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>
          <a:xfrm>
            <a:off x="803672" y="776883"/>
            <a:ext cx="7536656" cy="10715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ja-JP" altLang="en-US" sz="3600" b="1" dirty="0">
                <a:solidFill>
                  <a:srgbClr val="FF2712"/>
                </a:solidFill>
                <a:latin typeface="Arial" pitchFamily="34" charset="0"/>
              </a:rPr>
              <a:t>“</a:t>
            </a:r>
            <a:r>
              <a:rPr lang="en-US" altLang="ja-JP" sz="3600" b="1" dirty="0">
                <a:solidFill>
                  <a:srgbClr val="FF2712"/>
                </a:solidFill>
              </a:rPr>
              <a:t>Text Tagging</a:t>
            </a:r>
            <a:r>
              <a:rPr lang="ja-JP" altLang="en-US" sz="3600" b="1" dirty="0">
                <a:solidFill>
                  <a:srgbClr val="FF2712"/>
                </a:solidFill>
                <a:latin typeface="Arial" pitchFamily="34" charset="0"/>
              </a:rPr>
              <a:t>”</a:t>
            </a:r>
            <a:r>
              <a:rPr lang="en-US" altLang="ja-JP" sz="3600" b="1" dirty="0">
                <a:solidFill>
                  <a:srgbClr val="FF2712"/>
                </a:solidFill>
                <a:ea typeface="ヒラギノ明朝 ProN W6" charset="-128"/>
              </a:rPr>
              <a:t/>
            </a:r>
            <a:br>
              <a:rPr lang="en-US" altLang="ja-JP" sz="3600" b="1" dirty="0">
                <a:solidFill>
                  <a:srgbClr val="FF2712"/>
                </a:solidFill>
                <a:ea typeface="ヒラギノ明朝 ProN W6" charset="-128"/>
              </a:rPr>
            </a:br>
            <a:endParaRPr lang="en-US" sz="3400" b="1" dirty="0">
              <a:ea typeface="ヒラギノ明朝 ProN W6" charset="0"/>
              <a:cs typeface="ヒラギノ明朝 ProN W6" charset="0"/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21531" y="1714500"/>
            <a:ext cx="7536656" cy="4607719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Blip>
                <a:blip r:embed="rId2"/>
              </a:buBlip>
            </a:pPr>
            <a:r>
              <a:rPr lang="en-US" dirty="0" smtClean="0">
                <a:solidFill>
                  <a:srgbClr val="644600"/>
                </a:solidFill>
              </a:rPr>
              <a:t>Read </a:t>
            </a:r>
            <a:r>
              <a:rPr lang="en-US" dirty="0" smtClean="0">
                <a:solidFill>
                  <a:srgbClr val="644600"/>
                </a:solidFill>
              </a:rPr>
              <a:t>the text piece provided and place a tag next to the text based on the symbols below</a:t>
            </a:r>
          </a:p>
          <a:p>
            <a:pPr marL="714350" lvl="1">
              <a:buBlip>
                <a:blip r:embed="rId2"/>
              </a:buBlip>
            </a:pPr>
            <a:r>
              <a:rPr lang="en-US" dirty="0" smtClean="0">
                <a:solidFill>
                  <a:srgbClr val="644600"/>
                </a:solidFill>
              </a:rPr>
              <a:t>= I already knew this</a:t>
            </a:r>
          </a:p>
          <a:p>
            <a:pPr marL="714350" lvl="1">
              <a:buBlip>
                <a:blip r:embed="rId2"/>
              </a:buBlip>
            </a:pPr>
            <a:r>
              <a:rPr lang="en-US" dirty="0" smtClean="0">
                <a:solidFill>
                  <a:srgbClr val="644600"/>
                </a:solidFill>
              </a:rPr>
              <a:t>+ This is new information to me</a:t>
            </a:r>
          </a:p>
          <a:p>
            <a:pPr marL="714350" lvl="1">
              <a:buBlip>
                <a:blip r:embed="rId2"/>
              </a:buBlip>
            </a:pPr>
            <a:r>
              <a:rPr lang="en-US" dirty="0" smtClean="0">
                <a:solidFill>
                  <a:srgbClr val="644600"/>
                </a:solidFill>
              </a:rPr>
              <a:t>! Wow!  Awesome!</a:t>
            </a:r>
          </a:p>
          <a:p>
            <a:pPr marL="714350" lvl="1">
              <a:buBlip>
                <a:blip r:embed="rId2"/>
              </a:buBlip>
            </a:pPr>
            <a:r>
              <a:rPr lang="en-US" dirty="0" smtClean="0">
                <a:solidFill>
                  <a:srgbClr val="644600"/>
                </a:solidFill>
              </a:rPr>
              <a:t>?  I don</a:t>
            </a:r>
            <a:r>
              <a:rPr lang="ja-JP" altLang="en-US" dirty="0" smtClean="0">
                <a:solidFill>
                  <a:srgbClr val="644600"/>
                </a:solidFill>
                <a:latin typeface="Arial" pitchFamily="34" charset="0"/>
              </a:rPr>
              <a:t>’</a:t>
            </a:r>
            <a:r>
              <a:rPr lang="en-US" altLang="ja-JP" dirty="0" smtClean="0">
                <a:solidFill>
                  <a:srgbClr val="644600"/>
                </a:solidFill>
              </a:rPr>
              <a:t>t get this or I have a question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US" dirty="0" smtClean="0">
                <a:solidFill>
                  <a:srgbClr val="644600"/>
                </a:solidFill>
              </a:rPr>
              <a:t>Share what has been tagged with a partner</a:t>
            </a:r>
          </a:p>
        </p:txBody>
      </p:sp>
    </p:spTree>
    <p:extLst>
      <p:ext uri="{BB962C8B-B14F-4D97-AF65-F5344CB8AC3E}">
        <p14:creationId xmlns:p14="http://schemas.microsoft.com/office/powerpoint/2010/main" val="3416995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“Text Tagging”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Started with Textbooks</dc:title>
  <dc:creator>Angie</dc:creator>
  <cp:lastModifiedBy>Angie</cp:lastModifiedBy>
  <cp:revision>2</cp:revision>
  <dcterms:created xsi:type="dcterms:W3CDTF">2012-10-16T14:35:54Z</dcterms:created>
  <dcterms:modified xsi:type="dcterms:W3CDTF">2012-10-16T14:37:25Z</dcterms:modified>
</cp:coreProperties>
</file>